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webextensions/webextension1.xml" ContentType="application/vnd.ms-office.webextension+xml"/>
  <Override PartName="/ppt/notesSlides/notesSlide32.xml" ContentType="application/vnd.openxmlformats-officedocument.presentationml.notesSlide+xml"/>
  <Override PartName="/ppt/webextensions/webextension2.xml" ContentType="application/vnd.ms-office.webextension+xml"/>
  <Override PartName="/ppt/webextensions/webextension3.xml" ContentType="application/vnd.ms-office.webextension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454" r:id="rId3"/>
    <p:sldId id="455" r:id="rId4"/>
    <p:sldId id="262" r:id="rId5"/>
    <p:sldId id="263" r:id="rId6"/>
    <p:sldId id="468" r:id="rId7"/>
    <p:sldId id="469" r:id="rId8"/>
    <p:sldId id="472" r:id="rId9"/>
    <p:sldId id="473" r:id="rId10"/>
    <p:sldId id="470" r:id="rId11"/>
    <p:sldId id="471" r:id="rId12"/>
    <p:sldId id="457" r:id="rId13"/>
    <p:sldId id="458" r:id="rId14"/>
    <p:sldId id="459" r:id="rId15"/>
    <p:sldId id="460" r:id="rId16"/>
    <p:sldId id="284" r:id="rId17"/>
    <p:sldId id="267" r:id="rId18"/>
    <p:sldId id="481" r:id="rId19"/>
    <p:sldId id="464" r:id="rId20"/>
    <p:sldId id="285" r:id="rId21"/>
    <p:sldId id="482" r:id="rId22"/>
    <p:sldId id="483" r:id="rId23"/>
    <p:sldId id="484" r:id="rId24"/>
    <p:sldId id="485" r:id="rId25"/>
    <p:sldId id="286" r:id="rId26"/>
    <p:sldId id="475" r:id="rId27"/>
    <p:sldId id="478" r:id="rId28"/>
    <p:sldId id="479" r:id="rId29"/>
    <p:sldId id="477" r:id="rId30"/>
    <p:sldId id="476" r:id="rId31"/>
    <p:sldId id="452" r:id="rId32"/>
    <p:sldId id="276" r:id="rId33"/>
    <p:sldId id="453" r:id="rId34"/>
    <p:sldId id="278" r:id="rId35"/>
    <p:sldId id="488" r:id="rId36"/>
    <p:sldId id="486" r:id="rId37"/>
    <p:sldId id="489" r:id="rId3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EBC4A"/>
    <a:srgbClr val="5B9FAC"/>
    <a:srgbClr val="529E93"/>
    <a:srgbClr val="53949D"/>
    <a:srgbClr val="E30713"/>
    <a:srgbClr val="CFC2B0"/>
    <a:srgbClr val="D2F3F3"/>
    <a:srgbClr val="AE7393"/>
    <a:srgbClr val="CFE0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5" autoAdjust="0"/>
    <p:restoredTop sz="95970" autoAdjust="0"/>
  </p:normalViewPr>
  <p:slideViewPr>
    <p:cSldViewPr snapToGrid="0">
      <p:cViewPr>
        <p:scale>
          <a:sx n="105" d="100"/>
          <a:sy n="105" d="100"/>
        </p:scale>
        <p:origin x="1064" y="3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80" d="100"/>
        <a:sy n="28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EBC41-C41F-40E1-8003-9A2EE9F9E53B}" type="datetimeFigureOut">
              <a:rPr lang="nl-NL" smtClean="0"/>
              <a:t>29-02-2024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F377A-EF55-4178-B151-5A7F7C821D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187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2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244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8901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B1B7A-2543-ABDB-F15F-4A518771B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8442BC2-5EA2-C3EE-BCC0-8D996924B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EA7EA75-5C60-9DAB-1709-3FAC621518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9C5F0B9-09E9-980E-EE3C-9C8EA5DED9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0666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BD54C-4070-141D-3CFB-5F449A0C0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6F91BD7-F1A9-2083-2BD0-9E781DEE5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E554AEC-7C78-C338-91DE-2EC9F2D86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7A69D14-C594-D3BA-FAFE-C5146CB95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001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49F1E-B8B9-A4C6-3182-C1BA1B4AA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2311F95-FF04-AC6A-DD8C-540805A75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6EA290A-AB2B-7936-46BC-C6C148EA8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03747A4-B122-30C4-5EA3-39AD242A4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561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188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97890">
              <a:lnSpc>
                <a:spcPct val="107000"/>
              </a:lnSpc>
              <a:spcAft>
                <a:spcPts val="800"/>
              </a:spcAft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6071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97890">
              <a:lnSpc>
                <a:spcPct val="107000"/>
              </a:lnSpc>
              <a:spcAft>
                <a:spcPts val="800"/>
              </a:spcAft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6338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4B473-AD98-C7A0-3868-903C5E4F2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B8C5C85-65FD-003B-2414-06777FDBF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B867200-1393-E9BB-0217-15FA023AA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ED89BE6-E556-7842-D480-2BA5667359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399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8034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07000"/>
              </a:lnSpc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5900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1971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178A3-27E7-605A-0700-E7BE664D1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6D1B063-EF9B-8D2F-ADEA-46B37530B9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704743C-676A-6CE2-BE9F-43ECEDFDF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97890">
              <a:lnSpc>
                <a:spcPct val="107000"/>
              </a:lnSpc>
              <a:spcAft>
                <a:spcPts val="800"/>
              </a:spcAft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3E126C0-065B-8BDC-FB1B-70187E670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0223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C3BF8-F9AE-9B42-BF07-13867052F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7CA8B89-23E3-C98E-98B1-B286F62B45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3C48D59-6BB2-7104-7D12-B90FD0FF1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97890">
              <a:lnSpc>
                <a:spcPct val="107000"/>
              </a:lnSpc>
              <a:spcAft>
                <a:spcPts val="800"/>
              </a:spcAft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14FC5D8-D86F-D57C-94D5-BC4E7C013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49897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91ACC-C700-7798-16F4-0C0F15FA5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F89196A-1588-3541-CCAE-C01376721D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0F1056D-5458-E375-6AA8-07EE036F2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97890">
              <a:lnSpc>
                <a:spcPct val="107000"/>
              </a:lnSpc>
              <a:spcAft>
                <a:spcPts val="800"/>
              </a:spcAft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9BAD213-39D4-146A-E922-B18E5C26D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4806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922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745CF-70D9-A660-86A6-86A2CA05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06AA8FA-010C-C23F-2782-D9F9B0038F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5DCAC1A-602C-4B72-1701-2F97AF5D8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34D363-F12F-BBE3-F053-63F9B4A49D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88319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CD81B-94C6-F5E7-495E-988959372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C447EC9-2CC2-2AB5-30A9-029114557E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435BCCD-8565-74EC-7F70-2B0DD8265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68FFB92-78D1-61A6-6FE5-50BB437AB4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1690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85B31-915D-75C9-0C02-C293C1A5C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BF576CC-193D-E3C2-ACFE-2F6B3E4295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E100717-CEE6-B67E-1528-FA1CE1B840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079B22D-3301-C173-8831-FFFBFE1E3E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13102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8A859-B795-B9E6-4717-35EAABA2B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6BC0437-92D1-734B-E6F7-002C7E483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8D85C5F-D6F3-CCD1-0B7D-A9D773C6A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7460F94-3003-929E-92E0-962723E0AE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06805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ECA81-DC21-265E-D6CE-48F633737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0EECE8-F7FB-8D80-52D5-C6A0E37743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4A87653-5538-6428-621C-7144FEC8E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4AD940F-4AA4-04AE-C518-F1AE7E987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40939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123A0-B82B-4A86-A0DC-4EA70897F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61E40FB-D99F-9A8F-A36D-05FC2B3944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816ADFF-E106-B4F1-5356-71616C18C6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A724551-FE53-D266-D28E-635B0F8E49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1315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dirty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83177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7681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7F0BA-06D1-14CE-7D2E-E7FDEF9D1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B010D56-7447-5454-5715-86BEF0A8D0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20032BB-BD94-E19C-544E-AA84CE365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62FC4C-7A51-7972-D0C6-AEF053FFC1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9605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79705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https://jgm-serious-experiences.nl/verliefd-op-techniek-in-de-zorg/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03179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30875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39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3404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028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9B4DB-93DA-BB7E-B772-1FE7E27BE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D090FFC-61DD-24B9-42C6-26207AF41D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9FEA796-CE4A-4ECA-FBD4-92AE4FBB0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3FDE30-B32F-2AEB-11A6-3901B5A80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4072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22112-218D-C40F-940A-96EA2E1E7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027B817-7EB5-CF59-8CDC-68F412E5A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E93308D-567E-66FB-46CA-6CA071F1A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1A1AB7-DCD6-0D6D-A550-0320D898F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5559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9A464-6AB7-F38C-7EDA-422FB626D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061FD8A-1376-3BE2-6293-7D13F64461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CDF63B3-EB52-EA9B-B8C8-D6486C2F4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5D21FF4-1EDA-3B08-7310-94AE98F60A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0514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17167-795F-96E0-6C21-24A096070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49F8D02-559B-4BAE-50F8-B3CE4AAA4B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8AA7847-7AEF-2D01-C97D-47BB52433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F46AB0-62B3-32E9-F441-C66D455F2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F377A-EF55-4178-B151-5A7F7C821DEA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7027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47893-FCEA-3C7A-C311-1F85A4082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457E1B1-05CC-A79E-11A0-B7F47C1DD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836896-9009-82B4-7F11-C10DE4BF5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EFE9-DB8E-4129-BC49-FC88F8489419}" type="datetimeFigureOut">
              <a:rPr lang="nl-NL" smtClean="0"/>
              <a:t>29-02-2024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60DA54-738C-B25B-B44B-370EF94C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44FE33-4B77-1ECE-DFA2-EA374A147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76C-0E11-4BE5-BB7B-51B6F4C2F1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97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AFA44F-82CD-1F91-9DEF-0D18FFF8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529E93C-5E6D-3E40-CCDF-64E7C62F7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72516B-319C-DF95-A041-5DC8CBF6A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EFE9-DB8E-4129-BC49-FC88F8489419}" type="datetimeFigureOut">
              <a:rPr lang="nl-NL" smtClean="0"/>
              <a:t>29-02-2024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3E48C3-26BB-8D23-5600-953C9F256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3DE6F7-FDBD-B305-D57A-51D7A05AA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76C-0E11-4BE5-BB7B-51B6F4C2F1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630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7AD826F-50FF-DE29-A854-179804032E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7CE8637-D27C-2345-A2DD-6A51B656E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6560DA-3A08-96A5-2733-7414C4D3E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EFE9-DB8E-4129-BC49-FC88F8489419}" type="datetimeFigureOut">
              <a:rPr lang="nl-NL" smtClean="0"/>
              <a:t>29-02-2024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425A06-F82F-5B66-C57B-98DF135BD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0D039C-737D-1822-3B52-D1D5E38E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76C-0E11-4BE5-BB7B-51B6F4C2F1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8114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/>
          <p:cNvSpPr/>
          <p:nvPr userDrawn="1"/>
        </p:nvSpPr>
        <p:spPr>
          <a:xfrm>
            <a:off x="-11238" y="-52311"/>
            <a:ext cx="12213845" cy="6919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/>
          <p:cNvSpPr/>
          <p:nvPr userDrawn="1"/>
        </p:nvSpPr>
        <p:spPr>
          <a:xfrm>
            <a:off x="10464800" y="5073613"/>
            <a:ext cx="1748167" cy="1819736"/>
          </a:xfrm>
          <a:custGeom>
            <a:avLst/>
            <a:gdLst>
              <a:gd name="connsiteX0" fmla="*/ 0 w 1716141"/>
              <a:gd name="connsiteY0" fmla="*/ 0 h 1495015"/>
              <a:gd name="connsiteX1" fmla="*/ 1716141 w 1716141"/>
              <a:gd name="connsiteY1" fmla="*/ 0 h 1495015"/>
              <a:gd name="connsiteX2" fmla="*/ 1716141 w 1716141"/>
              <a:gd name="connsiteY2" fmla="*/ 1495015 h 1495015"/>
              <a:gd name="connsiteX3" fmla="*/ 0 w 1716141"/>
              <a:gd name="connsiteY3" fmla="*/ 1495015 h 1495015"/>
              <a:gd name="connsiteX4" fmla="*/ 0 w 1716141"/>
              <a:gd name="connsiteY4" fmla="*/ 0 h 1495015"/>
              <a:gd name="connsiteX0" fmla="*/ 0 w 1716141"/>
              <a:gd name="connsiteY0" fmla="*/ 297320 h 1792335"/>
              <a:gd name="connsiteX1" fmla="*/ 1716141 w 1716141"/>
              <a:gd name="connsiteY1" fmla="*/ 0 h 1792335"/>
              <a:gd name="connsiteX2" fmla="*/ 1716141 w 1716141"/>
              <a:gd name="connsiteY2" fmla="*/ 1792335 h 1792335"/>
              <a:gd name="connsiteX3" fmla="*/ 0 w 1716141"/>
              <a:gd name="connsiteY3" fmla="*/ 1792335 h 1792335"/>
              <a:gd name="connsiteX4" fmla="*/ 0 w 1716141"/>
              <a:gd name="connsiteY4" fmla="*/ 297320 h 1792335"/>
              <a:gd name="connsiteX0" fmla="*/ 0 w 1734070"/>
              <a:gd name="connsiteY0" fmla="*/ 297320 h 1792335"/>
              <a:gd name="connsiteX1" fmla="*/ 1734070 w 1734070"/>
              <a:gd name="connsiteY1" fmla="*/ 0 h 1792335"/>
              <a:gd name="connsiteX2" fmla="*/ 1716141 w 1734070"/>
              <a:gd name="connsiteY2" fmla="*/ 1792335 h 1792335"/>
              <a:gd name="connsiteX3" fmla="*/ 0 w 1734070"/>
              <a:gd name="connsiteY3" fmla="*/ 1792335 h 1792335"/>
              <a:gd name="connsiteX4" fmla="*/ 0 w 1734070"/>
              <a:gd name="connsiteY4" fmla="*/ 297320 h 179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070" h="1792335">
                <a:moveTo>
                  <a:pt x="0" y="297320"/>
                </a:moveTo>
                <a:lnTo>
                  <a:pt x="1734070" y="0"/>
                </a:lnTo>
                <a:lnTo>
                  <a:pt x="1716141" y="1792335"/>
                </a:lnTo>
                <a:lnTo>
                  <a:pt x="0" y="1792335"/>
                </a:lnTo>
                <a:lnTo>
                  <a:pt x="0" y="2973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 userDrawn="1"/>
        </p:nvSpPr>
        <p:spPr>
          <a:xfrm>
            <a:off x="-14224" y="-52311"/>
            <a:ext cx="5793922" cy="69103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76" y="-52311"/>
            <a:ext cx="2799145" cy="2923420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 flipH="1">
            <a:off x="-21599" y="3450089"/>
            <a:ext cx="10497457" cy="3417690"/>
          </a:xfrm>
          <a:custGeom>
            <a:avLst/>
            <a:gdLst>
              <a:gd name="connsiteX0" fmla="*/ 0 w 3760118"/>
              <a:gd name="connsiteY0" fmla="*/ 0 h 889514"/>
              <a:gd name="connsiteX1" fmla="*/ 3760118 w 3760118"/>
              <a:gd name="connsiteY1" fmla="*/ 0 h 889514"/>
              <a:gd name="connsiteX2" fmla="*/ 3760118 w 3760118"/>
              <a:gd name="connsiteY2" fmla="*/ 889514 h 889514"/>
              <a:gd name="connsiteX3" fmla="*/ 0 w 3760118"/>
              <a:gd name="connsiteY3" fmla="*/ 889514 h 889514"/>
              <a:gd name="connsiteX4" fmla="*/ 0 w 3760118"/>
              <a:gd name="connsiteY4" fmla="*/ 0 h 889514"/>
              <a:gd name="connsiteX0" fmla="*/ 0 w 3760118"/>
              <a:gd name="connsiteY0" fmla="*/ 666572 h 1556086"/>
              <a:gd name="connsiteX1" fmla="*/ 3751572 w 3760118"/>
              <a:gd name="connsiteY1" fmla="*/ 0 h 1556086"/>
              <a:gd name="connsiteX2" fmla="*/ 3760118 w 3760118"/>
              <a:gd name="connsiteY2" fmla="*/ 1556086 h 1556086"/>
              <a:gd name="connsiteX3" fmla="*/ 0 w 3760118"/>
              <a:gd name="connsiteY3" fmla="*/ 1556086 h 1556086"/>
              <a:gd name="connsiteX4" fmla="*/ 0 w 3760118"/>
              <a:gd name="connsiteY4" fmla="*/ 666572 h 1556086"/>
              <a:gd name="connsiteX0" fmla="*/ 0 w 3761171"/>
              <a:gd name="connsiteY0" fmla="*/ 675378 h 1564892"/>
              <a:gd name="connsiteX1" fmla="*/ 3760378 w 3761171"/>
              <a:gd name="connsiteY1" fmla="*/ 0 h 1564892"/>
              <a:gd name="connsiteX2" fmla="*/ 3760118 w 3761171"/>
              <a:gd name="connsiteY2" fmla="*/ 1564892 h 1564892"/>
              <a:gd name="connsiteX3" fmla="*/ 0 w 3761171"/>
              <a:gd name="connsiteY3" fmla="*/ 1564892 h 1564892"/>
              <a:gd name="connsiteX4" fmla="*/ 0 w 3761171"/>
              <a:gd name="connsiteY4" fmla="*/ 675378 h 1564892"/>
              <a:gd name="connsiteX0" fmla="*/ 0 w 3760118"/>
              <a:gd name="connsiteY0" fmla="*/ 669508 h 1559022"/>
              <a:gd name="connsiteX1" fmla="*/ 3757443 w 3760118"/>
              <a:gd name="connsiteY1" fmla="*/ 0 h 1559022"/>
              <a:gd name="connsiteX2" fmla="*/ 3760118 w 3760118"/>
              <a:gd name="connsiteY2" fmla="*/ 1559022 h 1559022"/>
              <a:gd name="connsiteX3" fmla="*/ 0 w 3760118"/>
              <a:gd name="connsiteY3" fmla="*/ 1559022 h 1559022"/>
              <a:gd name="connsiteX4" fmla="*/ 0 w 3760118"/>
              <a:gd name="connsiteY4" fmla="*/ 669508 h 1559022"/>
              <a:gd name="connsiteX0" fmla="*/ 0 w 3763186"/>
              <a:gd name="connsiteY0" fmla="*/ 669508 h 1559022"/>
              <a:gd name="connsiteX1" fmla="*/ 3757443 w 3763186"/>
              <a:gd name="connsiteY1" fmla="*/ 0 h 1559022"/>
              <a:gd name="connsiteX2" fmla="*/ 3763186 w 3763186"/>
              <a:gd name="connsiteY2" fmla="*/ 1037530 h 1559022"/>
              <a:gd name="connsiteX3" fmla="*/ 0 w 3763186"/>
              <a:gd name="connsiteY3" fmla="*/ 1559022 h 1559022"/>
              <a:gd name="connsiteX4" fmla="*/ 0 w 3763186"/>
              <a:gd name="connsiteY4" fmla="*/ 669508 h 1559022"/>
              <a:gd name="connsiteX0" fmla="*/ 0 w 3763186"/>
              <a:gd name="connsiteY0" fmla="*/ 669508 h 1559022"/>
              <a:gd name="connsiteX1" fmla="*/ 3757443 w 3763186"/>
              <a:gd name="connsiteY1" fmla="*/ 0 h 1559022"/>
              <a:gd name="connsiteX2" fmla="*/ 3763186 w 3763186"/>
              <a:gd name="connsiteY2" fmla="*/ 1206248 h 1559022"/>
              <a:gd name="connsiteX3" fmla="*/ 0 w 3763186"/>
              <a:gd name="connsiteY3" fmla="*/ 1559022 h 1559022"/>
              <a:gd name="connsiteX4" fmla="*/ 0 w 3763186"/>
              <a:gd name="connsiteY4" fmla="*/ 669508 h 1559022"/>
              <a:gd name="connsiteX0" fmla="*/ 3068 w 3766254"/>
              <a:gd name="connsiteY0" fmla="*/ 669508 h 1206248"/>
              <a:gd name="connsiteX1" fmla="*/ 3760511 w 3766254"/>
              <a:gd name="connsiteY1" fmla="*/ 0 h 1206248"/>
              <a:gd name="connsiteX2" fmla="*/ 3766254 w 3766254"/>
              <a:gd name="connsiteY2" fmla="*/ 1206248 h 1206248"/>
              <a:gd name="connsiteX3" fmla="*/ 0 w 3766254"/>
              <a:gd name="connsiteY3" fmla="*/ 1193978 h 1206248"/>
              <a:gd name="connsiteX4" fmla="*/ 3068 w 3766254"/>
              <a:gd name="connsiteY4" fmla="*/ 669508 h 1206248"/>
              <a:gd name="connsiteX0" fmla="*/ 9203 w 3772389"/>
              <a:gd name="connsiteY0" fmla="*/ 669508 h 1212384"/>
              <a:gd name="connsiteX1" fmla="*/ 3766646 w 3772389"/>
              <a:gd name="connsiteY1" fmla="*/ 0 h 1212384"/>
              <a:gd name="connsiteX2" fmla="*/ 3772389 w 3772389"/>
              <a:gd name="connsiteY2" fmla="*/ 1206248 h 1212384"/>
              <a:gd name="connsiteX3" fmla="*/ 0 w 3772389"/>
              <a:gd name="connsiteY3" fmla="*/ 1212384 h 1212384"/>
              <a:gd name="connsiteX4" fmla="*/ 9203 w 3772389"/>
              <a:gd name="connsiteY4" fmla="*/ 669508 h 1212384"/>
              <a:gd name="connsiteX0" fmla="*/ 6135 w 3769321"/>
              <a:gd name="connsiteY0" fmla="*/ 669508 h 1206248"/>
              <a:gd name="connsiteX1" fmla="*/ 3763578 w 3769321"/>
              <a:gd name="connsiteY1" fmla="*/ 0 h 1206248"/>
              <a:gd name="connsiteX2" fmla="*/ 3769321 w 3769321"/>
              <a:gd name="connsiteY2" fmla="*/ 1206248 h 1206248"/>
              <a:gd name="connsiteX3" fmla="*/ 0 w 3769321"/>
              <a:gd name="connsiteY3" fmla="*/ 1200114 h 1206248"/>
              <a:gd name="connsiteX4" fmla="*/ 6135 w 3769321"/>
              <a:gd name="connsiteY4" fmla="*/ 669508 h 1206248"/>
              <a:gd name="connsiteX0" fmla="*/ 296 w 3763482"/>
              <a:gd name="connsiteY0" fmla="*/ 669508 h 1209317"/>
              <a:gd name="connsiteX1" fmla="*/ 3757739 w 3763482"/>
              <a:gd name="connsiteY1" fmla="*/ 0 h 1209317"/>
              <a:gd name="connsiteX2" fmla="*/ 3763482 w 3763482"/>
              <a:gd name="connsiteY2" fmla="*/ 1206248 h 1209317"/>
              <a:gd name="connsiteX3" fmla="*/ 296 w 3763482"/>
              <a:gd name="connsiteY3" fmla="*/ 1209317 h 1209317"/>
              <a:gd name="connsiteX4" fmla="*/ 296 w 3763482"/>
              <a:gd name="connsiteY4" fmla="*/ 669508 h 1209317"/>
              <a:gd name="connsiteX0" fmla="*/ 296 w 3763482"/>
              <a:gd name="connsiteY0" fmla="*/ 679515 h 1219324"/>
              <a:gd name="connsiteX1" fmla="*/ 3739727 w 3763482"/>
              <a:gd name="connsiteY1" fmla="*/ 0 h 1219324"/>
              <a:gd name="connsiteX2" fmla="*/ 3763482 w 3763482"/>
              <a:gd name="connsiteY2" fmla="*/ 1216255 h 1219324"/>
              <a:gd name="connsiteX3" fmla="*/ 296 w 3763482"/>
              <a:gd name="connsiteY3" fmla="*/ 1219324 h 1219324"/>
              <a:gd name="connsiteX4" fmla="*/ 296 w 3763482"/>
              <a:gd name="connsiteY4" fmla="*/ 679515 h 1219324"/>
              <a:gd name="connsiteX0" fmla="*/ 296 w 3740112"/>
              <a:gd name="connsiteY0" fmla="*/ 679515 h 1219324"/>
              <a:gd name="connsiteX1" fmla="*/ 3739727 w 3740112"/>
              <a:gd name="connsiteY1" fmla="*/ 0 h 1219324"/>
              <a:gd name="connsiteX2" fmla="*/ 3731460 w 3740112"/>
              <a:gd name="connsiteY2" fmla="*/ 1196241 h 1219324"/>
              <a:gd name="connsiteX3" fmla="*/ 296 w 3740112"/>
              <a:gd name="connsiteY3" fmla="*/ 1219324 h 1219324"/>
              <a:gd name="connsiteX4" fmla="*/ 296 w 3740112"/>
              <a:gd name="connsiteY4" fmla="*/ 679515 h 1219324"/>
              <a:gd name="connsiteX0" fmla="*/ 296 w 3741467"/>
              <a:gd name="connsiteY0" fmla="*/ 679515 h 1219324"/>
              <a:gd name="connsiteX1" fmla="*/ 3739727 w 3741467"/>
              <a:gd name="connsiteY1" fmla="*/ 0 h 1219324"/>
              <a:gd name="connsiteX2" fmla="*/ 3741467 w 3741467"/>
              <a:gd name="connsiteY2" fmla="*/ 1218257 h 1219324"/>
              <a:gd name="connsiteX3" fmla="*/ 296 w 3741467"/>
              <a:gd name="connsiteY3" fmla="*/ 1219324 h 1219324"/>
              <a:gd name="connsiteX4" fmla="*/ 296 w 3741467"/>
              <a:gd name="connsiteY4" fmla="*/ 679515 h 1219324"/>
              <a:gd name="connsiteX0" fmla="*/ 2001 w 3741171"/>
              <a:gd name="connsiteY0" fmla="*/ 693525 h 1219324"/>
              <a:gd name="connsiteX1" fmla="*/ 3739431 w 3741171"/>
              <a:gd name="connsiteY1" fmla="*/ 0 h 1219324"/>
              <a:gd name="connsiteX2" fmla="*/ 3741171 w 3741171"/>
              <a:gd name="connsiteY2" fmla="*/ 1218257 h 1219324"/>
              <a:gd name="connsiteX3" fmla="*/ 0 w 3741171"/>
              <a:gd name="connsiteY3" fmla="*/ 1219324 h 1219324"/>
              <a:gd name="connsiteX4" fmla="*/ 2001 w 3741171"/>
              <a:gd name="connsiteY4" fmla="*/ 693525 h 1219324"/>
              <a:gd name="connsiteX0" fmla="*/ 295 w 3741466"/>
              <a:gd name="connsiteY0" fmla="*/ 685520 h 1219324"/>
              <a:gd name="connsiteX1" fmla="*/ 3739726 w 3741466"/>
              <a:gd name="connsiteY1" fmla="*/ 0 h 1219324"/>
              <a:gd name="connsiteX2" fmla="*/ 3741466 w 3741466"/>
              <a:gd name="connsiteY2" fmla="*/ 1218257 h 1219324"/>
              <a:gd name="connsiteX3" fmla="*/ 295 w 3741466"/>
              <a:gd name="connsiteY3" fmla="*/ 1219324 h 1219324"/>
              <a:gd name="connsiteX4" fmla="*/ 295 w 3741466"/>
              <a:gd name="connsiteY4" fmla="*/ 685520 h 121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1466" h="1219324">
                <a:moveTo>
                  <a:pt x="295" y="685520"/>
                </a:moveTo>
                <a:lnTo>
                  <a:pt x="3739726" y="0"/>
                </a:lnTo>
                <a:cubicBezTo>
                  <a:pt x="3742575" y="518695"/>
                  <a:pt x="3738617" y="699562"/>
                  <a:pt x="3741466" y="1218257"/>
                </a:cubicBezTo>
                <a:lnTo>
                  <a:pt x="295" y="1219324"/>
                </a:lnTo>
                <a:cubicBezTo>
                  <a:pt x="1318" y="1044501"/>
                  <a:pt x="-728" y="860343"/>
                  <a:pt x="295" y="6855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tel 1"/>
          <p:cNvSpPr>
            <a:spLocks noGrp="1"/>
          </p:cNvSpPr>
          <p:nvPr>
            <p:ph type="ctrTitle" idx="4294967295"/>
          </p:nvPr>
        </p:nvSpPr>
        <p:spPr>
          <a:xfrm>
            <a:off x="1490276" y="4409424"/>
            <a:ext cx="4980317" cy="740884"/>
          </a:xfrm>
        </p:spPr>
        <p:txBody>
          <a:bodyPr/>
          <a:lstStyle/>
          <a:p>
            <a:r>
              <a:rPr lang="nl-NL" b="1"/>
              <a:t>Titel</a:t>
            </a:r>
          </a:p>
        </p:txBody>
      </p:sp>
      <p:sp>
        <p:nvSpPr>
          <p:cNvPr id="14" name="Ondertitel 2"/>
          <p:cNvSpPr>
            <a:spLocks noGrp="1"/>
          </p:cNvSpPr>
          <p:nvPr>
            <p:ph type="subTitle" idx="4294967295"/>
          </p:nvPr>
        </p:nvSpPr>
        <p:spPr>
          <a:xfrm>
            <a:off x="1490276" y="5055417"/>
            <a:ext cx="8739574" cy="148447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4400">
                <a:latin typeface="+mj-lt"/>
              </a:rPr>
              <a:t>Ondertitel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4400">
                <a:latin typeface="+mj-lt"/>
              </a:rPr>
              <a:t>Ondertitel</a:t>
            </a:r>
          </a:p>
        </p:txBody>
      </p:sp>
      <p:sp>
        <p:nvSpPr>
          <p:cNvPr id="17" name="Tijdelijke aanduiding voor afbeelding 16"/>
          <p:cNvSpPr>
            <a:spLocks noGrp="1"/>
          </p:cNvSpPr>
          <p:nvPr>
            <p:ph type="pic" sz="quarter" idx="10"/>
          </p:nvPr>
        </p:nvSpPr>
        <p:spPr>
          <a:xfrm>
            <a:off x="5767992" y="-56003"/>
            <a:ext cx="6441989" cy="5436296"/>
          </a:xfrm>
          <a:custGeom>
            <a:avLst/>
            <a:gdLst>
              <a:gd name="connsiteX0" fmla="*/ 7 w 6411912"/>
              <a:gd name="connsiteY0" fmla="*/ 2110166 h 5524500"/>
              <a:gd name="connsiteX1" fmla="*/ 3205956 w 6411912"/>
              <a:gd name="connsiteY1" fmla="*/ 0 h 5524500"/>
              <a:gd name="connsiteX2" fmla="*/ 6411905 w 6411912"/>
              <a:gd name="connsiteY2" fmla="*/ 2110166 h 5524500"/>
              <a:gd name="connsiteX3" fmla="*/ 5187342 w 6411912"/>
              <a:gd name="connsiteY3" fmla="*/ 5524486 h 5524500"/>
              <a:gd name="connsiteX4" fmla="*/ 1224570 w 6411912"/>
              <a:gd name="connsiteY4" fmla="*/ 5524486 h 5524500"/>
              <a:gd name="connsiteX5" fmla="*/ 7 w 6411912"/>
              <a:gd name="connsiteY5" fmla="*/ 2110166 h 5524500"/>
              <a:gd name="connsiteX0" fmla="*/ 0 w 6425585"/>
              <a:gd name="connsiteY0" fmla="*/ 2110166 h 5524486"/>
              <a:gd name="connsiteX1" fmla="*/ 3205949 w 6425585"/>
              <a:gd name="connsiteY1" fmla="*/ 0 h 5524486"/>
              <a:gd name="connsiteX2" fmla="*/ 6411898 w 6425585"/>
              <a:gd name="connsiteY2" fmla="*/ 2110166 h 5524486"/>
              <a:gd name="connsiteX3" fmla="*/ 6425585 w 6425585"/>
              <a:gd name="connsiteY3" fmla="*/ 5086336 h 5524486"/>
              <a:gd name="connsiteX4" fmla="*/ 1224563 w 6425585"/>
              <a:gd name="connsiteY4" fmla="*/ 5524486 h 5524486"/>
              <a:gd name="connsiteX5" fmla="*/ 0 w 6425585"/>
              <a:gd name="connsiteY5" fmla="*/ 2110166 h 5524486"/>
              <a:gd name="connsiteX0" fmla="*/ 0 w 6425585"/>
              <a:gd name="connsiteY0" fmla="*/ 2110166 h 5486386"/>
              <a:gd name="connsiteX1" fmla="*/ 3205949 w 6425585"/>
              <a:gd name="connsiteY1" fmla="*/ 0 h 5486386"/>
              <a:gd name="connsiteX2" fmla="*/ 6411898 w 6425585"/>
              <a:gd name="connsiteY2" fmla="*/ 2110166 h 5486386"/>
              <a:gd name="connsiteX3" fmla="*/ 6425585 w 6425585"/>
              <a:gd name="connsiteY3" fmla="*/ 5086336 h 5486386"/>
              <a:gd name="connsiteX4" fmla="*/ 4672613 w 6425585"/>
              <a:gd name="connsiteY4" fmla="*/ 5486386 h 5486386"/>
              <a:gd name="connsiteX5" fmla="*/ 0 w 6425585"/>
              <a:gd name="connsiteY5" fmla="*/ 2110166 h 5486386"/>
              <a:gd name="connsiteX0" fmla="*/ 0 w 6444635"/>
              <a:gd name="connsiteY0" fmla="*/ 2110166 h 5486386"/>
              <a:gd name="connsiteX1" fmla="*/ 3205949 w 6444635"/>
              <a:gd name="connsiteY1" fmla="*/ 0 h 5486386"/>
              <a:gd name="connsiteX2" fmla="*/ 6411898 w 6444635"/>
              <a:gd name="connsiteY2" fmla="*/ 2110166 h 5486386"/>
              <a:gd name="connsiteX3" fmla="*/ 6444635 w 6444635"/>
              <a:gd name="connsiteY3" fmla="*/ 5219686 h 5486386"/>
              <a:gd name="connsiteX4" fmla="*/ 4672613 w 6444635"/>
              <a:gd name="connsiteY4" fmla="*/ 5486386 h 5486386"/>
              <a:gd name="connsiteX5" fmla="*/ 0 w 6444635"/>
              <a:gd name="connsiteY5" fmla="*/ 2110166 h 5486386"/>
              <a:gd name="connsiteX0" fmla="*/ 0 w 6444635"/>
              <a:gd name="connsiteY0" fmla="*/ 2114550 h 5490770"/>
              <a:gd name="connsiteX1" fmla="*/ 3205949 w 6444635"/>
              <a:gd name="connsiteY1" fmla="*/ 4384 h 5490770"/>
              <a:gd name="connsiteX2" fmla="*/ 6411898 w 6444635"/>
              <a:gd name="connsiteY2" fmla="*/ 0 h 5490770"/>
              <a:gd name="connsiteX3" fmla="*/ 6444635 w 6444635"/>
              <a:gd name="connsiteY3" fmla="*/ 5224070 h 5490770"/>
              <a:gd name="connsiteX4" fmla="*/ 4672613 w 6444635"/>
              <a:gd name="connsiteY4" fmla="*/ 5490770 h 5490770"/>
              <a:gd name="connsiteX5" fmla="*/ 0 w 6444635"/>
              <a:gd name="connsiteY5" fmla="*/ 2114550 h 5490770"/>
              <a:gd name="connsiteX0" fmla="*/ 13501 w 6458136"/>
              <a:gd name="connsiteY0" fmla="*/ 2148266 h 5524486"/>
              <a:gd name="connsiteX1" fmla="*/ 0 w 6458136"/>
              <a:gd name="connsiteY1" fmla="*/ 0 h 5524486"/>
              <a:gd name="connsiteX2" fmla="*/ 6425399 w 6458136"/>
              <a:gd name="connsiteY2" fmla="*/ 33716 h 5524486"/>
              <a:gd name="connsiteX3" fmla="*/ 6458136 w 6458136"/>
              <a:gd name="connsiteY3" fmla="*/ 5257786 h 5524486"/>
              <a:gd name="connsiteX4" fmla="*/ 4686114 w 6458136"/>
              <a:gd name="connsiteY4" fmla="*/ 5524486 h 5524486"/>
              <a:gd name="connsiteX5" fmla="*/ 13501 w 6458136"/>
              <a:gd name="connsiteY5" fmla="*/ 2148266 h 5524486"/>
              <a:gd name="connsiteX0" fmla="*/ 874 w 6464559"/>
              <a:gd name="connsiteY0" fmla="*/ 4681916 h 5524486"/>
              <a:gd name="connsiteX1" fmla="*/ 6423 w 6464559"/>
              <a:gd name="connsiteY1" fmla="*/ 0 h 5524486"/>
              <a:gd name="connsiteX2" fmla="*/ 6431822 w 6464559"/>
              <a:gd name="connsiteY2" fmla="*/ 33716 h 5524486"/>
              <a:gd name="connsiteX3" fmla="*/ 6464559 w 6464559"/>
              <a:gd name="connsiteY3" fmla="*/ 5257786 h 5524486"/>
              <a:gd name="connsiteX4" fmla="*/ 4692537 w 6464559"/>
              <a:gd name="connsiteY4" fmla="*/ 5524486 h 5524486"/>
              <a:gd name="connsiteX5" fmla="*/ 874 w 6464559"/>
              <a:gd name="connsiteY5" fmla="*/ 4681916 h 5524486"/>
              <a:gd name="connsiteX0" fmla="*/ 279 w 6500835"/>
              <a:gd name="connsiteY0" fmla="*/ 4659794 h 5524486"/>
              <a:gd name="connsiteX1" fmla="*/ 42699 w 6500835"/>
              <a:gd name="connsiteY1" fmla="*/ 0 h 5524486"/>
              <a:gd name="connsiteX2" fmla="*/ 6468098 w 6500835"/>
              <a:gd name="connsiteY2" fmla="*/ 33716 h 5524486"/>
              <a:gd name="connsiteX3" fmla="*/ 6500835 w 6500835"/>
              <a:gd name="connsiteY3" fmla="*/ 5257786 h 5524486"/>
              <a:gd name="connsiteX4" fmla="*/ 4728813 w 6500835"/>
              <a:gd name="connsiteY4" fmla="*/ 5524486 h 5524486"/>
              <a:gd name="connsiteX5" fmla="*/ 279 w 6500835"/>
              <a:gd name="connsiteY5" fmla="*/ 4659794 h 5524486"/>
              <a:gd name="connsiteX0" fmla="*/ 1825 w 6502381"/>
              <a:gd name="connsiteY0" fmla="*/ 4645046 h 5509738"/>
              <a:gd name="connsiteX1" fmla="*/ 0 w 6502381"/>
              <a:gd name="connsiteY1" fmla="*/ 0 h 5509738"/>
              <a:gd name="connsiteX2" fmla="*/ 6469644 w 6502381"/>
              <a:gd name="connsiteY2" fmla="*/ 18968 h 5509738"/>
              <a:gd name="connsiteX3" fmla="*/ 6502381 w 6502381"/>
              <a:gd name="connsiteY3" fmla="*/ 5243038 h 5509738"/>
              <a:gd name="connsiteX4" fmla="*/ 4730359 w 6502381"/>
              <a:gd name="connsiteY4" fmla="*/ 5509738 h 5509738"/>
              <a:gd name="connsiteX5" fmla="*/ 1825 w 6502381"/>
              <a:gd name="connsiteY5" fmla="*/ 4645046 h 5509738"/>
              <a:gd name="connsiteX0" fmla="*/ 1825 w 6502381"/>
              <a:gd name="connsiteY0" fmla="*/ 4645046 h 5502363"/>
              <a:gd name="connsiteX1" fmla="*/ 0 w 6502381"/>
              <a:gd name="connsiteY1" fmla="*/ 0 h 5502363"/>
              <a:gd name="connsiteX2" fmla="*/ 6469644 w 6502381"/>
              <a:gd name="connsiteY2" fmla="*/ 18968 h 5502363"/>
              <a:gd name="connsiteX3" fmla="*/ 6502381 w 6502381"/>
              <a:gd name="connsiteY3" fmla="*/ 5243038 h 5502363"/>
              <a:gd name="connsiteX4" fmla="*/ 4737733 w 6502381"/>
              <a:gd name="connsiteY4" fmla="*/ 5502363 h 5502363"/>
              <a:gd name="connsiteX5" fmla="*/ 1825 w 6502381"/>
              <a:gd name="connsiteY5" fmla="*/ 4645046 h 5502363"/>
              <a:gd name="connsiteX0" fmla="*/ 68193 w 6502381"/>
              <a:gd name="connsiteY0" fmla="*/ 4541807 h 5502363"/>
              <a:gd name="connsiteX1" fmla="*/ 0 w 6502381"/>
              <a:gd name="connsiteY1" fmla="*/ 0 h 5502363"/>
              <a:gd name="connsiteX2" fmla="*/ 6469644 w 6502381"/>
              <a:gd name="connsiteY2" fmla="*/ 18968 h 5502363"/>
              <a:gd name="connsiteX3" fmla="*/ 6502381 w 6502381"/>
              <a:gd name="connsiteY3" fmla="*/ 5243038 h 5502363"/>
              <a:gd name="connsiteX4" fmla="*/ 4737733 w 6502381"/>
              <a:gd name="connsiteY4" fmla="*/ 5502363 h 5502363"/>
              <a:gd name="connsiteX5" fmla="*/ 68193 w 6502381"/>
              <a:gd name="connsiteY5" fmla="*/ 4541807 h 5502363"/>
              <a:gd name="connsiteX0" fmla="*/ 9199 w 6443387"/>
              <a:gd name="connsiteY0" fmla="*/ 4527059 h 5487615"/>
              <a:gd name="connsiteX1" fmla="*/ 0 w 6443387"/>
              <a:gd name="connsiteY1" fmla="*/ 0 h 5487615"/>
              <a:gd name="connsiteX2" fmla="*/ 6410650 w 6443387"/>
              <a:gd name="connsiteY2" fmla="*/ 4220 h 5487615"/>
              <a:gd name="connsiteX3" fmla="*/ 6443387 w 6443387"/>
              <a:gd name="connsiteY3" fmla="*/ 5228290 h 5487615"/>
              <a:gd name="connsiteX4" fmla="*/ 4678739 w 6443387"/>
              <a:gd name="connsiteY4" fmla="*/ 5487615 h 5487615"/>
              <a:gd name="connsiteX5" fmla="*/ 9199 w 6443387"/>
              <a:gd name="connsiteY5" fmla="*/ 4527059 h 5487615"/>
              <a:gd name="connsiteX0" fmla="*/ 9199 w 6443387"/>
              <a:gd name="connsiteY0" fmla="*/ 4527059 h 5487615"/>
              <a:gd name="connsiteX1" fmla="*/ 0 w 6443387"/>
              <a:gd name="connsiteY1" fmla="*/ 0 h 5487615"/>
              <a:gd name="connsiteX2" fmla="*/ 6410650 w 6443387"/>
              <a:gd name="connsiteY2" fmla="*/ 11594 h 5487615"/>
              <a:gd name="connsiteX3" fmla="*/ 6443387 w 6443387"/>
              <a:gd name="connsiteY3" fmla="*/ 5228290 h 5487615"/>
              <a:gd name="connsiteX4" fmla="*/ 4678739 w 6443387"/>
              <a:gd name="connsiteY4" fmla="*/ 5487615 h 5487615"/>
              <a:gd name="connsiteX5" fmla="*/ 9199 w 6443387"/>
              <a:gd name="connsiteY5" fmla="*/ 4527059 h 5487615"/>
              <a:gd name="connsiteX0" fmla="*/ 9199 w 6421265"/>
              <a:gd name="connsiteY0" fmla="*/ 4527059 h 5487615"/>
              <a:gd name="connsiteX1" fmla="*/ 0 w 6421265"/>
              <a:gd name="connsiteY1" fmla="*/ 0 h 5487615"/>
              <a:gd name="connsiteX2" fmla="*/ 6410650 w 6421265"/>
              <a:gd name="connsiteY2" fmla="*/ 11594 h 5487615"/>
              <a:gd name="connsiteX3" fmla="*/ 6421265 w 6421265"/>
              <a:gd name="connsiteY3" fmla="*/ 5066058 h 5487615"/>
              <a:gd name="connsiteX4" fmla="*/ 4678739 w 6421265"/>
              <a:gd name="connsiteY4" fmla="*/ 5487615 h 5487615"/>
              <a:gd name="connsiteX5" fmla="*/ 9199 w 6421265"/>
              <a:gd name="connsiteY5" fmla="*/ 4527059 h 5487615"/>
              <a:gd name="connsiteX0" fmla="*/ 9199 w 6421265"/>
              <a:gd name="connsiteY0" fmla="*/ 4527059 h 5391751"/>
              <a:gd name="connsiteX1" fmla="*/ 0 w 6421265"/>
              <a:gd name="connsiteY1" fmla="*/ 0 h 5391751"/>
              <a:gd name="connsiteX2" fmla="*/ 6410650 w 6421265"/>
              <a:gd name="connsiteY2" fmla="*/ 11594 h 5391751"/>
              <a:gd name="connsiteX3" fmla="*/ 6421265 w 6421265"/>
              <a:gd name="connsiteY3" fmla="*/ 5066058 h 5391751"/>
              <a:gd name="connsiteX4" fmla="*/ 4656617 w 6421265"/>
              <a:gd name="connsiteY4" fmla="*/ 5391751 h 5391751"/>
              <a:gd name="connsiteX5" fmla="*/ 9199 w 6421265"/>
              <a:gd name="connsiteY5" fmla="*/ 4527059 h 5391751"/>
              <a:gd name="connsiteX0" fmla="*/ 874 w 6427688"/>
              <a:gd name="connsiteY0" fmla="*/ 4527059 h 5391751"/>
              <a:gd name="connsiteX1" fmla="*/ 6423 w 6427688"/>
              <a:gd name="connsiteY1" fmla="*/ 0 h 5391751"/>
              <a:gd name="connsiteX2" fmla="*/ 6417073 w 6427688"/>
              <a:gd name="connsiteY2" fmla="*/ 11594 h 5391751"/>
              <a:gd name="connsiteX3" fmla="*/ 6427688 w 6427688"/>
              <a:gd name="connsiteY3" fmla="*/ 5066058 h 5391751"/>
              <a:gd name="connsiteX4" fmla="*/ 4663040 w 6427688"/>
              <a:gd name="connsiteY4" fmla="*/ 5391751 h 5391751"/>
              <a:gd name="connsiteX5" fmla="*/ 874 w 6427688"/>
              <a:gd name="connsiteY5" fmla="*/ 4527059 h 5391751"/>
              <a:gd name="connsiteX0" fmla="*/ 16574 w 6443388"/>
              <a:gd name="connsiteY0" fmla="*/ 4534433 h 5399125"/>
              <a:gd name="connsiteX1" fmla="*/ 0 w 6443388"/>
              <a:gd name="connsiteY1" fmla="*/ 0 h 5399125"/>
              <a:gd name="connsiteX2" fmla="*/ 6432773 w 6443388"/>
              <a:gd name="connsiteY2" fmla="*/ 18968 h 5399125"/>
              <a:gd name="connsiteX3" fmla="*/ 6443388 w 6443388"/>
              <a:gd name="connsiteY3" fmla="*/ 5073432 h 5399125"/>
              <a:gd name="connsiteX4" fmla="*/ 4678740 w 6443388"/>
              <a:gd name="connsiteY4" fmla="*/ 5399125 h 5399125"/>
              <a:gd name="connsiteX5" fmla="*/ 16574 w 6443388"/>
              <a:gd name="connsiteY5" fmla="*/ 4534433 h 5399125"/>
              <a:gd name="connsiteX0" fmla="*/ 16574 w 6443388"/>
              <a:gd name="connsiteY0" fmla="*/ 4534433 h 5399125"/>
              <a:gd name="connsiteX1" fmla="*/ 0 w 6443388"/>
              <a:gd name="connsiteY1" fmla="*/ 0 h 5399125"/>
              <a:gd name="connsiteX2" fmla="*/ 6432773 w 6443388"/>
              <a:gd name="connsiteY2" fmla="*/ 18968 h 5399125"/>
              <a:gd name="connsiteX3" fmla="*/ 6443388 w 6443388"/>
              <a:gd name="connsiteY3" fmla="*/ 5073432 h 5399125"/>
              <a:gd name="connsiteX4" fmla="*/ 4678740 w 6443388"/>
              <a:gd name="connsiteY4" fmla="*/ 5399125 h 5399125"/>
              <a:gd name="connsiteX5" fmla="*/ 16574 w 6443388"/>
              <a:gd name="connsiteY5" fmla="*/ 4534433 h 5399125"/>
              <a:gd name="connsiteX0" fmla="*/ 1825 w 6428639"/>
              <a:gd name="connsiteY0" fmla="*/ 4534433 h 5399125"/>
              <a:gd name="connsiteX1" fmla="*/ 0 w 6428639"/>
              <a:gd name="connsiteY1" fmla="*/ 0 h 5399125"/>
              <a:gd name="connsiteX2" fmla="*/ 6418024 w 6428639"/>
              <a:gd name="connsiteY2" fmla="*/ 18968 h 5399125"/>
              <a:gd name="connsiteX3" fmla="*/ 6428639 w 6428639"/>
              <a:gd name="connsiteY3" fmla="*/ 5073432 h 5399125"/>
              <a:gd name="connsiteX4" fmla="*/ 4663991 w 6428639"/>
              <a:gd name="connsiteY4" fmla="*/ 5399125 h 5399125"/>
              <a:gd name="connsiteX5" fmla="*/ 1825 w 6428639"/>
              <a:gd name="connsiteY5" fmla="*/ 4534433 h 5399125"/>
              <a:gd name="connsiteX0" fmla="*/ 1825 w 6428639"/>
              <a:gd name="connsiteY0" fmla="*/ 4519684 h 5384376"/>
              <a:gd name="connsiteX1" fmla="*/ 0 w 6428639"/>
              <a:gd name="connsiteY1" fmla="*/ 0 h 5384376"/>
              <a:gd name="connsiteX2" fmla="*/ 6418024 w 6428639"/>
              <a:gd name="connsiteY2" fmla="*/ 4219 h 5384376"/>
              <a:gd name="connsiteX3" fmla="*/ 6428639 w 6428639"/>
              <a:gd name="connsiteY3" fmla="*/ 5058683 h 5384376"/>
              <a:gd name="connsiteX4" fmla="*/ 4663991 w 6428639"/>
              <a:gd name="connsiteY4" fmla="*/ 5384376 h 5384376"/>
              <a:gd name="connsiteX5" fmla="*/ 1825 w 6428639"/>
              <a:gd name="connsiteY5" fmla="*/ 4519684 h 5384376"/>
              <a:gd name="connsiteX0" fmla="*/ 1825 w 6428639"/>
              <a:gd name="connsiteY0" fmla="*/ 4519684 h 5384376"/>
              <a:gd name="connsiteX1" fmla="*/ 0 w 6428639"/>
              <a:gd name="connsiteY1" fmla="*/ 0 h 5384376"/>
              <a:gd name="connsiteX2" fmla="*/ 6418024 w 6428639"/>
              <a:gd name="connsiteY2" fmla="*/ 4219 h 5384376"/>
              <a:gd name="connsiteX3" fmla="*/ 6428639 w 6428639"/>
              <a:gd name="connsiteY3" fmla="*/ 5058683 h 5384376"/>
              <a:gd name="connsiteX4" fmla="*/ 4693488 w 6428639"/>
              <a:gd name="connsiteY4" fmla="*/ 5384376 h 5384376"/>
              <a:gd name="connsiteX5" fmla="*/ 1825 w 6428639"/>
              <a:gd name="connsiteY5" fmla="*/ 4519684 h 5384376"/>
              <a:gd name="connsiteX0" fmla="*/ 1825 w 6436013"/>
              <a:gd name="connsiteY0" fmla="*/ 4519684 h 5384376"/>
              <a:gd name="connsiteX1" fmla="*/ 0 w 6436013"/>
              <a:gd name="connsiteY1" fmla="*/ 0 h 5384376"/>
              <a:gd name="connsiteX2" fmla="*/ 6418024 w 6436013"/>
              <a:gd name="connsiteY2" fmla="*/ 4219 h 5384376"/>
              <a:gd name="connsiteX3" fmla="*/ 6436013 w 6436013"/>
              <a:gd name="connsiteY3" fmla="*/ 5073431 h 5384376"/>
              <a:gd name="connsiteX4" fmla="*/ 4693488 w 6436013"/>
              <a:gd name="connsiteY4" fmla="*/ 5384376 h 5384376"/>
              <a:gd name="connsiteX5" fmla="*/ 1825 w 6436013"/>
              <a:gd name="connsiteY5" fmla="*/ 4519684 h 5384376"/>
              <a:gd name="connsiteX0" fmla="*/ 1825 w 6436013"/>
              <a:gd name="connsiteY0" fmla="*/ 4574458 h 5439150"/>
              <a:gd name="connsiteX1" fmla="*/ 0 w 6436013"/>
              <a:gd name="connsiteY1" fmla="*/ 54774 h 5439150"/>
              <a:gd name="connsiteX2" fmla="*/ 6432773 w 6436013"/>
              <a:gd name="connsiteY2" fmla="*/ 0 h 5439150"/>
              <a:gd name="connsiteX3" fmla="*/ 6436013 w 6436013"/>
              <a:gd name="connsiteY3" fmla="*/ 5128205 h 5439150"/>
              <a:gd name="connsiteX4" fmla="*/ 4693488 w 6436013"/>
              <a:gd name="connsiteY4" fmla="*/ 5439150 h 5439150"/>
              <a:gd name="connsiteX5" fmla="*/ 1825 w 6436013"/>
              <a:gd name="connsiteY5" fmla="*/ 4574458 h 5439150"/>
              <a:gd name="connsiteX0" fmla="*/ 875 w 6435063"/>
              <a:gd name="connsiteY0" fmla="*/ 4578678 h 5443370"/>
              <a:gd name="connsiteX1" fmla="*/ 6424 w 6435063"/>
              <a:gd name="connsiteY1" fmla="*/ 0 h 5443370"/>
              <a:gd name="connsiteX2" fmla="*/ 6431823 w 6435063"/>
              <a:gd name="connsiteY2" fmla="*/ 4220 h 5443370"/>
              <a:gd name="connsiteX3" fmla="*/ 6435063 w 6435063"/>
              <a:gd name="connsiteY3" fmla="*/ 5132425 h 5443370"/>
              <a:gd name="connsiteX4" fmla="*/ 4692538 w 6435063"/>
              <a:gd name="connsiteY4" fmla="*/ 5443370 h 5443370"/>
              <a:gd name="connsiteX5" fmla="*/ 875 w 6435063"/>
              <a:gd name="connsiteY5" fmla="*/ 4578678 h 5443370"/>
              <a:gd name="connsiteX0" fmla="*/ 1825 w 6436013"/>
              <a:gd name="connsiteY0" fmla="*/ 4586052 h 5450744"/>
              <a:gd name="connsiteX1" fmla="*/ 0 w 6436013"/>
              <a:gd name="connsiteY1" fmla="*/ 0 h 5450744"/>
              <a:gd name="connsiteX2" fmla="*/ 6432773 w 6436013"/>
              <a:gd name="connsiteY2" fmla="*/ 11594 h 5450744"/>
              <a:gd name="connsiteX3" fmla="*/ 6436013 w 6436013"/>
              <a:gd name="connsiteY3" fmla="*/ 5139799 h 5450744"/>
              <a:gd name="connsiteX4" fmla="*/ 4693488 w 6436013"/>
              <a:gd name="connsiteY4" fmla="*/ 5450744 h 5450744"/>
              <a:gd name="connsiteX5" fmla="*/ 1825 w 6436013"/>
              <a:gd name="connsiteY5" fmla="*/ 4586052 h 5450744"/>
              <a:gd name="connsiteX0" fmla="*/ 9200 w 6436013"/>
              <a:gd name="connsiteY0" fmla="*/ 4578678 h 5450744"/>
              <a:gd name="connsiteX1" fmla="*/ 0 w 6436013"/>
              <a:gd name="connsiteY1" fmla="*/ 0 h 5450744"/>
              <a:gd name="connsiteX2" fmla="*/ 6432773 w 6436013"/>
              <a:gd name="connsiteY2" fmla="*/ 11594 h 5450744"/>
              <a:gd name="connsiteX3" fmla="*/ 6436013 w 6436013"/>
              <a:gd name="connsiteY3" fmla="*/ 5139799 h 5450744"/>
              <a:gd name="connsiteX4" fmla="*/ 4693488 w 6436013"/>
              <a:gd name="connsiteY4" fmla="*/ 5450744 h 5450744"/>
              <a:gd name="connsiteX5" fmla="*/ 9200 w 6436013"/>
              <a:gd name="connsiteY5" fmla="*/ 4578678 h 5450744"/>
              <a:gd name="connsiteX0" fmla="*/ 9200 w 6436013"/>
              <a:gd name="connsiteY0" fmla="*/ 4578678 h 5438791"/>
              <a:gd name="connsiteX1" fmla="*/ 0 w 6436013"/>
              <a:gd name="connsiteY1" fmla="*/ 0 h 5438791"/>
              <a:gd name="connsiteX2" fmla="*/ 6432773 w 6436013"/>
              <a:gd name="connsiteY2" fmla="*/ 11594 h 5438791"/>
              <a:gd name="connsiteX3" fmla="*/ 6436013 w 6436013"/>
              <a:gd name="connsiteY3" fmla="*/ 5139799 h 5438791"/>
              <a:gd name="connsiteX4" fmla="*/ 4693488 w 6436013"/>
              <a:gd name="connsiteY4" fmla="*/ 5438791 h 5438791"/>
              <a:gd name="connsiteX5" fmla="*/ 9200 w 6436013"/>
              <a:gd name="connsiteY5" fmla="*/ 4578678 h 5438791"/>
              <a:gd name="connsiteX0" fmla="*/ 9200 w 6436013"/>
              <a:gd name="connsiteY0" fmla="*/ 4578678 h 5438791"/>
              <a:gd name="connsiteX1" fmla="*/ 0 w 6436013"/>
              <a:gd name="connsiteY1" fmla="*/ 0 h 5438791"/>
              <a:gd name="connsiteX2" fmla="*/ 6432773 w 6436013"/>
              <a:gd name="connsiteY2" fmla="*/ 11594 h 5438791"/>
              <a:gd name="connsiteX3" fmla="*/ 6436013 w 6436013"/>
              <a:gd name="connsiteY3" fmla="*/ 5151752 h 5438791"/>
              <a:gd name="connsiteX4" fmla="*/ 4693488 w 6436013"/>
              <a:gd name="connsiteY4" fmla="*/ 5438791 h 5438791"/>
              <a:gd name="connsiteX5" fmla="*/ 9200 w 6436013"/>
              <a:gd name="connsiteY5" fmla="*/ 4578678 h 5438791"/>
              <a:gd name="connsiteX0" fmla="*/ 15176 w 6441989"/>
              <a:gd name="connsiteY0" fmla="*/ 4567084 h 5427197"/>
              <a:gd name="connsiteX1" fmla="*/ 0 w 6441989"/>
              <a:gd name="connsiteY1" fmla="*/ 359 h 5427197"/>
              <a:gd name="connsiteX2" fmla="*/ 6438749 w 6441989"/>
              <a:gd name="connsiteY2" fmla="*/ 0 h 5427197"/>
              <a:gd name="connsiteX3" fmla="*/ 6441989 w 6441989"/>
              <a:gd name="connsiteY3" fmla="*/ 5140158 h 5427197"/>
              <a:gd name="connsiteX4" fmla="*/ 4699464 w 6441989"/>
              <a:gd name="connsiteY4" fmla="*/ 5427197 h 5427197"/>
              <a:gd name="connsiteX5" fmla="*/ 15176 w 6441989"/>
              <a:gd name="connsiteY5" fmla="*/ 4567084 h 5427197"/>
              <a:gd name="connsiteX0" fmla="*/ 15176 w 6441989"/>
              <a:gd name="connsiteY0" fmla="*/ 4567084 h 5427197"/>
              <a:gd name="connsiteX1" fmla="*/ 0 w 6441989"/>
              <a:gd name="connsiteY1" fmla="*/ 359 h 5427197"/>
              <a:gd name="connsiteX2" fmla="*/ 6438749 w 6441989"/>
              <a:gd name="connsiteY2" fmla="*/ 0 h 5427197"/>
              <a:gd name="connsiteX3" fmla="*/ 6441989 w 6441989"/>
              <a:gd name="connsiteY3" fmla="*/ 5135609 h 5427197"/>
              <a:gd name="connsiteX4" fmla="*/ 4699464 w 6441989"/>
              <a:gd name="connsiteY4" fmla="*/ 5427197 h 5427197"/>
              <a:gd name="connsiteX5" fmla="*/ 15176 w 6441989"/>
              <a:gd name="connsiteY5" fmla="*/ 4567084 h 5427197"/>
              <a:gd name="connsiteX0" fmla="*/ 15176 w 6441989"/>
              <a:gd name="connsiteY0" fmla="*/ 4567084 h 5436296"/>
              <a:gd name="connsiteX1" fmla="*/ 0 w 6441989"/>
              <a:gd name="connsiteY1" fmla="*/ 359 h 5436296"/>
              <a:gd name="connsiteX2" fmla="*/ 6438749 w 6441989"/>
              <a:gd name="connsiteY2" fmla="*/ 0 h 5436296"/>
              <a:gd name="connsiteX3" fmla="*/ 6441989 w 6441989"/>
              <a:gd name="connsiteY3" fmla="*/ 5135609 h 5436296"/>
              <a:gd name="connsiteX4" fmla="*/ 4704013 w 6441989"/>
              <a:gd name="connsiteY4" fmla="*/ 5436296 h 5436296"/>
              <a:gd name="connsiteX5" fmla="*/ 15176 w 6441989"/>
              <a:gd name="connsiteY5" fmla="*/ 4567084 h 543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1989" h="5436296">
                <a:moveTo>
                  <a:pt x="15176" y="4567084"/>
                </a:moveTo>
                <a:cubicBezTo>
                  <a:pt x="10676" y="3850995"/>
                  <a:pt x="4500" y="716448"/>
                  <a:pt x="0" y="359"/>
                </a:cubicBezTo>
                <a:lnTo>
                  <a:pt x="6438749" y="0"/>
                </a:lnTo>
                <a:cubicBezTo>
                  <a:pt x="6443311" y="992057"/>
                  <a:pt x="6437427" y="4143552"/>
                  <a:pt x="6441989" y="5135609"/>
                </a:cubicBezTo>
                <a:lnTo>
                  <a:pt x="4704013" y="5436296"/>
                </a:lnTo>
                <a:lnTo>
                  <a:pt x="15176" y="4567084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14248" t="-878" r="-10490" b="-3004"/>
            </a:stretch>
          </a:blipFill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endParaRPr lang="nl-NL"/>
          </a:p>
          <a:p>
            <a:endParaRPr lang="nl-NL"/>
          </a:p>
          <a:p>
            <a:endParaRPr lang="nl-NL"/>
          </a:p>
          <a:p>
            <a:r>
              <a:rPr lang="nl-NL"/>
              <a:t>afbeelding</a:t>
            </a:r>
          </a:p>
        </p:txBody>
      </p:sp>
      <p:sp>
        <p:nvSpPr>
          <p:cNvPr id="19" name="Tijdelijke aanduiding voor afbeelding 18"/>
          <p:cNvSpPr>
            <a:spLocks noGrp="1"/>
          </p:cNvSpPr>
          <p:nvPr>
            <p:ph type="pic" sz="quarter" idx="11"/>
          </p:nvPr>
        </p:nvSpPr>
        <p:spPr>
          <a:xfrm>
            <a:off x="10599760" y="5377219"/>
            <a:ext cx="1581127" cy="148078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  <a:p>
            <a:r>
              <a:rPr lang="nl-NL" err="1"/>
              <a:t>Picto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4809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68108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42605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33766" y="818866"/>
            <a:ext cx="9021621" cy="871822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6706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52486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706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/>
          <p:nvPr/>
        </p:nvSpPr>
        <p:spPr>
          <a:xfrm>
            <a:off x="9208000" y="0"/>
            <a:ext cx="2984000" cy="6868467"/>
          </a:xfrm>
          <a:custGeom>
            <a:avLst/>
            <a:gdLst/>
            <a:ahLst/>
            <a:cxnLst/>
            <a:rect l="l" t="t" r="r" b="b"/>
            <a:pathLst>
              <a:path w="89520" h="206054" extrusionOk="0">
                <a:moveTo>
                  <a:pt x="0" y="206054"/>
                </a:moveTo>
                <a:lnTo>
                  <a:pt x="89520" y="0"/>
                </a:lnTo>
                <a:lnTo>
                  <a:pt x="89520" y="2060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59" name="Google Shape;59;p10"/>
          <p:cNvSpPr/>
          <p:nvPr/>
        </p:nvSpPr>
        <p:spPr>
          <a:xfrm>
            <a:off x="9982256" y="2291969"/>
            <a:ext cx="1435497" cy="2318896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609600" y="5875067"/>
            <a:ext cx="82648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  <a:latin typeface="+mn-lt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308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3D0D7C-3240-E91A-A017-4D66E8769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5D7528-5A16-C0C3-BE8E-16CEA0815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A3EDD2-1E3B-4144-5140-FE9818AD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EFE9-DB8E-4129-BC49-FC88F8489419}" type="datetimeFigureOut">
              <a:rPr lang="nl-NL" smtClean="0"/>
              <a:t>29-02-2024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86E4F5-54EC-02A7-986C-8523DD60E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88910D-4F34-293B-E385-9752E684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76C-0E11-4BE5-BB7B-51B6F4C2F1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776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F0A0CA-6A40-F707-32A0-EAFD829AD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523228-DBC8-F085-8E92-BA8E67603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807FE7-EACA-04E3-22B4-760317268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EFE9-DB8E-4129-BC49-FC88F8489419}" type="datetimeFigureOut">
              <a:rPr lang="nl-NL" smtClean="0"/>
              <a:t>29-02-2024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D9691D-1D7B-BC3B-ED86-D62AA86DD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A6A180-3969-D34F-4D5A-0A52F904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76C-0E11-4BE5-BB7B-51B6F4C2F1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4770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F929C7-9366-5105-2EC1-5CE528181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A1C5A2-40FD-0399-5E29-8999E6EE4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EFBFF68-1715-5411-68E7-7F209053B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4AB8FA4-6942-AE7C-0122-D82A1785F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EFE9-DB8E-4129-BC49-FC88F8489419}" type="datetimeFigureOut">
              <a:rPr lang="nl-NL" smtClean="0"/>
              <a:t>29-02-2024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D3452CA-A9DB-99DA-C693-3A44DB85E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06EE295-BD31-37E8-EAB3-0DBC0847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76C-0E11-4BE5-BB7B-51B6F4C2F1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7463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ACBE99-0C87-DBA1-CF38-52C5C0324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C35BFC-D15F-B65A-0CD3-3EC40F48B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D50F0DE-A57A-84C8-C0E0-51AEB081A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E0550DF-45B5-CBAE-337D-F7A0518255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650F784-6BA6-BD74-F2CC-383ED263A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0465105-22FE-0DDB-B54D-E5DA08FA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EFE9-DB8E-4129-BC49-FC88F8489419}" type="datetimeFigureOut">
              <a:rPr lang="nl-NL" smtClean="0"/>
              <a:t>29-02-2024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022338E-A108-FCCC-A8BF-29975A3E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F7B4E00-0FC6-2B40-CE16-C967D2F0C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76C-0E11-4BE5-BB7B-51B6F4C2F1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9262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4C6D45-79F4-4D25-40BE-F80C4F040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B2F0BF7-E8DD-EE24-366E-7433126CA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EFE9-DB8E-4129-BC49-FC88F8489419}" type="datetimeFigureOut">
              <a:rPr lang="nl-NL" smtClean="0"/>
              <a:t>29-02-2024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E253D07-93EE-1A38-92A4-317F0D06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196B161-A3B3-C441-D37A-F2B8643F2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76C-0E11-4BE5-BB7B-51B6F4C2F1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284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91583EA-EABB-E793-318B-D7418F963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EFE9-DB8E-4129-BC49-FC88F8489419}" type="datetimeFigureOut">
              <a:rPr lang="nl-NL" smtClean="0"/>
              <a:t>29-02-2024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833512E-4007-38EA-263C-B59577C52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AA5302-27C1-4975-5BC1-F2EB8B99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76C-0E11-4BE5-BB7B-51B6F4C2F1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334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B31A59-4F4C-A14E-F14B-128927B33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853558-02BD-049F-B7F3-6A8DA6A83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5D302BE-37B9-BDC9-C5A3-5CD3FC150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34F385A-6CD0-B726-9A79-073E22D8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EFE9-DB8E-4129-BC49-FC88F8489419}" type="datetimeFigureOut">
              <a:rPr lang="nl-NL" smtClean="0"/>
              <a:t>29-02-2024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26A513C-37F1-A886-D1E4-69D17637D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1DC6B0B-CB05-5040-373E-84CEC935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76C-0E11-4BE5-BB7B-51B6F4C2F1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6375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AD5CB0-1A56-B053-B1F0-5D8CFA58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EFC3E53-8335-A0BD-B0C8-AEAE2C8A88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C69C28C-EBAD-D11E-0EDF-315B5C486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333C00E-684F-5073-48B3-B78ED51EC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EFE9-DB8E-4129-BC49-FC88F8489419}" type="datetimeFigureOut">
              <a:rPr lang="nl-NL" smtClean="0"/>
              <a:t>29-02-2024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DE77477-C730-2F9D-1352-895274764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A9DD751-103E-F555-26EE-BEE7F2E55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176C-0E11-4BE5-BB7B-51B6F4C2F1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0476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AC4DDA0-8F03-37D2-D010-DECC9C9B8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F2B5F5-ED44-78C2-7354-00A1198EA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B1D491-998E-2FDB-F742-F78DC63D7C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FEFE9-DB8E-4129-BC49-FC88F8489419}" type="datetimeFigureOut">
              <a:rPr lang="nl-NL" smtClean="0"/>
              <a:t>29-02-2024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602631-A830-AF4A-F062-63A9347B3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60C4EF-9412-60DF-BDDA-92C161771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8176C-0E11-4BE5-BB7B-51B6F4C2F1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125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2413591" y="914399"/>
            <a:ext cx="8940208" cy="122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2137142"/>
            <a:ext cx="10515600" cy="4039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0" y="-47901"/>
            <a:ext cx="12192000" cy="6911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4"/>
          <p:cNvSpPr/>
          <p:nvPr userDrawn="1"/>
        </p:nvSpPr>
        <p:spPr>
          <a:xfrm>
            <a:off x="7382065" y="6022149"/>
            <a:ext cx="4804911" cy="837884"/>
          </a:xfrm>
          <a:custGeom>
            <a:avLst/>
            <a:gdLst>
              <a:gd name="connsiteX0" fmla="*/ 0 w 1716141"/>
              <a:gd name="connsiteY0" fmla="*/ 0 h 1495015"/>
              <a:gd name="connsiteX1" fmla="*/ 1716141 w 1716141"/>
              <a:gd name="connsiteY1" fmla="*/ 0 h 1495015"/>
              <a:gd name="connsiteX2" fmla="*/ 1716141 w 1716141"/>
              <a:gd name="connsiteY2" fmla="*/ 1495015 h 1495015"/>
              <a:gd name="connsiteX3" fmla="*/ 0 w 1716141"/>
              <a:gd name="connsiteY3" fmla="*/ 1495015 h 1495015"/>
              <a:gd name="connsiteX4" fmla="*/ 0 w 1716141"/>
              <a:gd name="connsiteY4" fmla="*/ 0 h 1495015"/>
              <a:gd name="connsiteX0" fmla="*/ 0 w 1716141"/>
              <a:gd name="connsiteY0" fmla="*/ 297320 h 1792335"/>
              <a:gd name="connsiteX1" fmla="*/ 1716141 w 1716141"/>
              <a:gd name="connsiteY1" fmla="*/ 0 h 1792335"/>
              <a:gd name="connsiteX2" fmla="*/ 1716141 w 1716141"/>
              <a:gd name="connsiteY2" fmla="*/ 1792335 h 1792335"/>
              <a:gd name="connsiteX3" fmla="*/ 0 w 1716141"/>
              <a:gd name="connsiteY3" fmla="*/ 1792335 h 1792335"/>
              <a:gd name="connsiteX4" fmla="*/ 0 w 1716141"/>
              <a:gd name="connsiteY4" fmla="*/ 297320 h 1792335"/>
              <a:gd name="connsiteX0" fmla="*/ 6699 w 1722840"/>
              <a:gd name="connsiteY0" fmla="*/ 297320 h 1792335"/>
              <a:gd name="connsiteX1" fmla="*/ 1722840 w 1722840"/>
              <a:gd name="connsiteY1" fmla="*/ 0 h 1792335"/>
              <a:gd name="connsiteX2" fmla="*/ 1722840 w 1722840"/>
              <a:gd name="connsiteY2" fmla="*/ 1792335 h 1792335"/>
              <a:gd name="connsiteX3" fmla="*/ 0 w 1722840"/>
              <a:gd name="connsiteY3" fmla="*/ 308514 h 1792335"/>
              <a:gd name="connsiteX4" fmla="*/ 6699 w 1722840"/>
              <a:gd name="connsiteY4" fmla="*/ 297320 h 1792335"/>
              <a:gd name="connsiteX0" fmla="*/ 6699 w 1726190"/>
              <a:gd name="connsiteY0" fmla="*/ 297320 h 318563"/>
              <a:gd name="connsiteX1" fmla="*/ 1722840 w 1726190"/>
              <a:gd name="connsiteY1" fmla="*/ 0 h 318563"/>
              <a:gd name="connsiteX2" fmla="*/ 1726190 w 1726190"/>
              <a:gd name="connsiteY2" fmla="*/ 318563 h 318563"/>
              <a:gd name="connsiteX3" fmla="*/ 0 w 1726190"/>
              <a:gd name="connsiteY3" fmla="*/ 308514 h 318563"/>
              <a:gd name="connsiteX4" fmla="*/ 6699 w 1726190"/>
              <a:gd name="connsiteY4" fmla="*/ 297320 h 318563"/>
              <a:gd name="connsiteX0" fmla="*/ 6699 w 1726190"/>
              <a:gd name="connsiteY0" fmla="*/ 297320 h 319290"/>
              <a:gd name="connsiteX1" fmla="*/ 1722840 w 1726190"/>
              <a:gd name="connsiteY1" fmla="*/ 0 h 319290"/>
              <a:gd name="connsiteX2" fmla="*/ 1726190 w 1726190"/>
              <a:gd name="connsiteY2" fmla="*/ 318563 h 319290"/>
              <a:gd name="connsiteX3" fmla="*/ 0 w 1726190"/>
              <a:gd name="connsiteY3" fmla="*/ 319290 h 319290"/>
              <a:gd name="connsiteX4" fmla="*/ 6699 w 1726190"/>
              <a:gd name="connsiteY4" fmla="*/ 297320 h 319290"/>
              <a:gd name="connsiteX0" fmla="*/ 0 w 1719491"/>
              <a:gd name="connsiteY0" fmla="*/ 297320 h 318563"/>
              <a:gd name="connsiteX1" fmla="*/ 1716141 w 1719491"/>
              <a:gd name="connsiteY1" fmla="*/ 0 h 318563"/>
              <a:gd name="connsiteX2" fmla="*/ 1719491 w 1719491"/>
              <a:gd name="connsiteY2" fmla="*/ 318563 h 318563"/>
              <a:gd name="connsiteX3" fmla="*/ 485 w 1719491"/>
              <a:gd name="connsiteY3" fmla="*/ 299533 h 318563"/>
              <a:gd name="connsiteX4" fmla="*/ 0 w 1719491"/>
              <a:gd name="connsiteY4" fmla="*/ 297320 h 318563"/>
              <a:gd name="connsiteX0" fmla="*/ 0 w 1716437"/>
              <a:gd name="connsiteY0" fmla="*/ 297320 h 299533"/>
              <a:gd name="connsiteX1" fmla="*/ 1716141 w 1716437"/>
              <a:gd name="connsiteY1" fmla="*/ 0 h 299533"/>
              <a:gd name="connsiteX2" fmla="*/ 1715899 w 1716437"/>
              <a:gd name="connsiteY2" fmla="*/ 270069 h 299533"/>
              <a:gd name="connsiteX3" fmla="*/ 485 w 1716437"/>
              <a:gd name="connsiteY3" fmla="*/ 299533 h 299533"/>
              <a:gd name="connsiteX4" fmla="*/ 0 w 1716437"/>
              <a:gd name="connsiteY4" fmla="*/ 297320 h 299533"/>
              <a:gd name="connsiteX0" fmla="*/ 0 w 1717695"/>
              <a:gd name="connsiteY0" fmla="*/ 297320 h 299533"/>
              <a:gd name="connsiteX1" fmla="*/ 1716141 w 1717695"/>
              <a:gd name="connsiteY1" fmla="*/ 0 h 299533"/>
              <a:gd name="connsiteX2" fmla="*/ 1717695 w 1717695"/>
              <a:gd name="connsiteY2" fmla="*/ 297010 h 299533"/>
              <a:gd name="connsiteX3" fmla="*/ 485 w 1717695"/>
              <a:gd name="connsiteY3" fmla="*/ 299533 h 299533"/>
              <a:gd name="connsiteX4" fmla="*/ 0 w 1717695"/>
              <a:gd name="connsiteY4" fmla="*/ 297320 h 299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695" h="299533">
                <a:moveTo>
                  <a:pt x="0" y="297320"/>
                </a:moveTo>
                <a:lnTo>
                  <a:pt x="1716141" y="0"/>
                </a:lnTo>
                <a:cubicBezTo>
                  <a:pt x="1717258" y="106188"/>
                  <a:pt x="1716578" y="190822"/>
                  <a:pt x="1717695" y="297010"/>
                </a:cubicBezTo>
                <a:lnTo>
                  <a:pt x="485" y="299533"/>
                </a:lnTo>
                <a:lnTo>
                  <a:pt x="0" y="29732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"/>
          <a:stretch/>
        </p:blipFill>
        <p:spPr>
          <a:xfrm>
            <a:off x="838200" y="-47901"/>
            <a:ext cx="1338234" cy="176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1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11/relationships/webextension" Target="../webextensions/webextension3.xml"/><Relationship Id="rId3" Type="http://schemas.microsoft.com/office/2011/relationships/webextension" Target="../webextensions/webextension2.xml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oomdiagram: Proces 4">
            <a:extLst>
              <a:ext uri="{FF2B5EF4-FFF2-40B4-BE49-F238E27FC236}">
                <a16:creationId xmlns:a16="http://schemas.microsoft.com/office/drawing/2014/main" id="{EF78D9FC-09B5-E1D4-C6DC-0AF543148520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04E15C-2528-C0CA-7E57-FAD58F57C7D9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pic>
        <p:nvPicPr>
          <p:cNvPr id="9" name="Afbeelding 8" descr="Afbeelding met persoon, kleding, staan&#10;&#10;Automatisch gegenereerde beschrijving">
            <a:extLst>
              <a:ext uri="{FF2B5EF4-FFF2-40B4-BE49-F238E27FC236}">
                <a16:creationId xmlns:a16="http://schemas.microsoft.com/office/drawing/2014/main" id="{06E0F909-2F06-35C5-1471-676BCB18F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74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10" name="Afbeelding 9" descr="Afbeelding met persoon, kleding, Menselijk gezicht, automaton&#10;&#10;Automatisch gegenereerde beschrijving">
            <a:extLst>
              <a:ext uri="{FF2B5EF4-FFF2-40B4-BE49-F238E27FC236}">
                <a16:creationId xmlns:a16="http://schemas.microsoft.com/office/drawing/2014/main" id="{FC78318C-B48D-CDC5-1122-9AB756144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6" r="-3" b="118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57C9D8F-D9B8-9B4E-4A8E-C608B4A070A7}"/>
              </a:ext>
            </a:extLst>
          </p:cNvPr>
          <p:cNvSpPr txBox="1"/>
          <p:nvPr/>
        </p:nvSpPr>
        <p:spPr>
          <a:xfrm>
            <a:off x="1434158" y="2249907"/>
            <a:ext cx="5092194" cy="235818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600" dirty="0">
                <a:solidFill>
                  <a:srgbClr val="FEBC4A"/>
                </a:solidFill>
              </a:rPr>
              <a:t>VERLIEFD OP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9600" b="1" dirty="0" err="1">
                <a:solidFill>
                  <a:srgbClr val="ED7D31"/>
                </a:solidFill>
              </a:rPr>
              <a:t>techniek</a:t>
            </a:r>
            <a:endParaRPr lang="en-US" sz="9600" b="1" dirty="0">
              <a:solidFill>
                <a:srgbClr val="ED7D3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200" dirty="0">
                <a:solidFill>
                  <a:srgbClr val="FEBC4A"/>
                </a:solidFill>
              </a:rPr>
              <a:t>in de (</a:t>
            </a:r>
            <a:r>
              <a:rPr lang="en-US" sz="4200" dirty="0" err="1">
                <a:solidFill>
                  <a:srgbClr val="FEBC4A"/>
                </a:solidFill>
              </a:rPr>
              <a:t>ouderen</a:t>
            </a:r>
            <a:r>
              <a:rPr lang="en-US" sz="4200" dirty="0">
                <a:solidFill>
                  <a:srgbClr val="FEBC4A"/>
                </a:solidFill>
              </a:rPr>
              <a:t>)</a:t>
            </a:r>
            <a:r>
              <a:rPr lang="en-US" sz="4200" dirty="0" err="1">
                <a:solidFill>
                  <a:srgbClr val="FEBC4A"/>
                </a:solidFill>
              </a:rPr>
              <a:t>zorg</a:t>
            </a:r>
            <a:endParaRPr lang="en-US" sz="4200" dirty="0">
              <a:solidFill>
                <a:srgbClr val="FEBC4A"/>
              </a:solidFill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110F7AF9-52DE-9430-D8B7-4E46334F6A6B}"/>
              </a:ext>
            </a:extLst>
          </p:cNvPr>
          <p:cNvSpPr/>
          <p:nvPr/>
        </p:nvSpPr>
        <p:spPr>
          <a:xfrm>
            <a:off x="10046629" y="1503955"/>
            <a:ext cx="828000" cy="82800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6764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04B57-8A49-D157-9C61-966B3F0A8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972E1C7-70BC-0DE7-9FA7-B3E8F68505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76"/>
          <a:stretch/>
        </p:blipFill>
        <p:spPr>
          <a:xfrm>
            <a:off x="578056" y="540000"/>
            <a:ext cx="11035887" cy="5778000"/>
          </a:xfrm>
          <a:prstGeom prst="rect">
            <a:avLst/>
          </a:prstGeom>
        </p:spPr>
      </p:pic>
      <p:pic>
        <p:nvPicPr>
          <p:cNvPr id="1026" name="Picture 2" descr="Afbeeldingsresultaat voor oma met middelvinger | Old women, Cartoon jokes,  Olds">
            <a:extLst>
              <a:ext uri="{FF2B5EF4-FFF2-40B4-BE49-F238E27FC236}">
                <a16:creationId xmlns:a16="http://schemas.microsoft.com/office/drawing/2014/main" id="{8E466A8D-C411-60EF-ACD9-DF139A563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8525" y="2127995"/>
            <a:ext cx="5574401" cy="372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roomdiagram: Proces 4">
            <a:extLst>
              <a:ext uri="{FF2B5EF4-FFF2-40B4-BE49-F238E27FC236}">
                <a16:creationId xmlns:a16="http://schemas.microsoft.com/office/drawing/2014/main" id="{34A7204B-F541-5ED8-FA1D-2EF84975048E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50BB65E-8E43-E9A9-70C3-97E54FC7F6F6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5A36FD2-271C-A92E-5324-2053FB5343C9}"/>
              </a:ext>
            </a:extLst>
          </p:cNvPr>
          <p:cNvSpPr txBox="1"/>
          <p:nvPr/>
        </p:nvSpPr>
        <p:spPr>
          <a:xfrm>
            <a:off x="-7818671" y="1007544"/>
            <a:ext cx="7842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De maatschappij en doelgroep veranderen, technieken komen en gaan, personeel tekort en </a:t>
            </a:r>
            <a:r>
              <a:rPr lang="nl-NL" dirty="0" err="1"/>
              <a:t>financiéle</a:t>
            </a:r>
            <a:r>
              <a:rPr lang="nl-NL" dirty="0"/>
              <a:t> druk. Maar…. Liefde werkt!</a:t>
            </a:r>
          </a:p>
        </p:txBody>
      </p:sp>
    </p:spTree>
    <p:extLst>
      <p:ext uri="{BB962C8B-B14F-4D97-AF65-F5344CB8AC3E}">
        <p14:creationId xmlns:p14="http://schemas.microsoft.com/office/powerpoint/2010/main" val="101927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oomdiagram: Proces 1">
            <a:extLst>
              <a:ext uri="{FF2B5EF4-FFF2-40B4-BE49-F238E27FC236}">
                <a16:creationId xmlns:a16="http://schemas.microsoft.com/office/drawing/2014/main" id="{4B24DD90-7AA2-A507-110E-42DD9ED93E0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Tijdelijke aanduiding voor inhoud 9" descr="Afbeelding met oranje&#10;&#10;Automatisch gegenereerde beschrijving">
            <a:extLst>
              <a:ext uri="{FF2B5EF4-FFF2-40B4-BE49-F238E27FC236}">
                <a16:creationId xmlns:a16="http://schemas.microsoft.com/office/drawing/2014/main" id="{48405963-AFC3-2BA1-9AB0-AF13AAD24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1" r="1371"/>
          <a:stretch/>
        </p:blipFill>
        <p:spPr>
          <a:xfrm>
            <a:off x="539400" y="603963"/>
            <a:ext cx="6082549" cy="6254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CA69579-5603-B08A-69F9-4EEE8FA3B658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9AC9411-DC58-AC24-A4C2-D625ECF92F66}"/>
              </a:ext>
            </a:extLst>
          </p:cNvPr>
          <p:cNvSpPr txBox="1">
            <a:spLocks/>
          </p:cNvSpPr>
          <p:nvPr/>
        </p:nvSpPr>
        <p:spPr>
          <a:xfrm>
            <a:off x="6515100" y="3284764"/>
            <a:ext cx="5448300" cy="1343025"/>
          </a:xfrm>
          <a:prstGeom prst="rect">
            <a:avLst/>
          </a:prstGeom>
        </p:spPr>
        <p:txBody>
          <a:bodyPr vert="horz" lIns="228600" tIns="228600" rIns="22860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EBC4A"/>
                </a:solidFill>
              </a:rPr>
              <a:t>(</a:t>
            </a:r>
            <a:r>
              <a:rPr lang="en-US" sz="3200" b="1" dirty="0" err="1">
                <a:solidFill>
                  <a:srgbClr val="FEBC4A"/>
                </a:solidFill>
              </a:rPr>
              <a:t>Werk</a:t>
            </a:r>
            <a:r>
              <a:rPr lang="en-US" sz="3200" b="1" dirty="0">
                <a:solidFill>
                  <a:srgbClr val="FEBC4A"/>
                </a:solidFill>
              </a:rPr>
              <a:t>)</a:t>
            </a:r>
            <a:r>
              <a:rPr lang="en-US" sz="3200" b="1" dirty="0" err="1">
                <a:solidFill>
                  <a:srgbClr val="FEBC4A"/>
                </a:solidFill>
              </a:rPr>
              <a:t>geluk</a:t>
            </a:r>
            <a:r>
              <a:rPr lang="en-US" sz="3200" b="1" dirty="0">
                <a:solidFill>
                  <a:srgbClr val="FEBC4A"/>
                </a:solidFill>
              </a:rPr>
              <a:t> </a:t>
            </a:r>
            <a:r>
              <a:rPr lang="en-US" sz="3200" b="1" dirty="0" err="1">
                <a:solidFill>
                  <a:srgbClr val="FEBC4A"/>
                </a:solidFill>
              </a:rPr>
              <a:t>en</a:t>
            </a:r>
            <a:r>
              <a:rPr lang="en-US" sz="3200" b="1" dirty="0">
                <a:solidFill>
                  <a:srgbClr val="FEBC4A"/>
                </a:solidFill>
              </a:rPr>
              <a:t> </a:t>
            </a:r>
            <a:r>
              <a:rPr lang="en-US" sz="3200" b="1" dirty="0" err="1">
                <a:solidFill>
                  <a:srgbClr val="ED7D31"/>
                </a:solidFill>
              </a:rPr>
              <a:t>liefde</a:t>
            </a:r>
            <a:r>
              <a:rPr lang="en-US" sz="3200" b="1" dirty="0">
                <a:solidFill>
                  <a:srgbClr val="FEBC4A"/>
                </a:solidFill>
              </a:rPr>
              <a:t> </a:t>
            </a:r>
            <a:r>
              <a:rPr lang="en-US" sz="3200" b="1" dirty="0" err="1">
                <a:solidFill>
                  <a:srgbClr val="FEBC4A"/>
                </a:solidFill>
              </a:rPr>
              <a:t>zijn</a:t>
            </a:r>
            <a:r>
              <a:rPr lang="en-US" sz="3200" b="1" dirty="0">
                <a:solidFill>
                  <a:srgbClr val="FEBC4A"/>
                </a:solidFill>
              </a:rPr>
              <a:t> </a:t>
            </a:r>
          </a:p>
          <a:p>
            <a:r>
              <a:rPr lang="en-US" sz="3200" b="1" dirty="0" err="1">
                <a:solidFill>
                  <a:srgbClr val="FEBC4A"/>
                </a:solidFill>
              </a:rPr>
              <a:t>niet</a:t>
            </a:r>
            <a:r>
              <a:rPr lang="en-US" sz="3200" b="1" dirty="0">
                <a:solidFill>
                  <a:srgbClr val="FEBC4A"/>
                </a:solidFill>
              </a:rPr>
              <a:t> </a:t>
            </a:r>
            <a:r>
              <a:rPr lang="en-US" sz="3200" b="1" dirty="0" err="1">
                <a:solidFill>
                  <a:srgbClr val="FEBC4A"/>
                </a:solidFill>
              </a:rPr>
              <a:t>los</a:t>
            </a:r>
            <a:r>
              <a:rPr lang="en-US" sz="3200" b="1" dirty="0">
                <a:solidFill>
                  <a:srgbClr val="FEBC4A"/>
                </a:solidFill>
              </a:rPr>
              <a:t> </a:t>
            </a:r>
            <a:r>
              <a:rPr lang="en-US" sz="3200" b="1" dirty="0" err="1">
                <a:solidFill>
                  <a:srgbClr val="FEBC4A"/>
                </a:solidFill>
              </a:rPr>
              <a:t>verkrijgbaar</a:t>
            </a:r>
            <a:endParaRPr lang="en-US" sz="3200" b="1" dirty="0">
              <a:solidFill>
                <a:srgbClr val="FEBC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83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5F681-976A-73B0-6B40-E2617A903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oomdiagram: Proces 1">
            <a:extLst>
              <a:ext uri="{FF2B5EF4-FFF2-40B4-BE49-F238E27FC236}">
                <a16:creationId xmlns:a16="http://schemas.microsoft.com/office/drawing/2014/main" id="{DD9038E4-41B6-903C-DC32-CCA0BA32D24E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9A879B6-6289-DB17-9AE2-3E1D97CD4CA9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4DACE7A-18BF-C5BA-735C-6CDD8E6A3700}"/>
              </a:ext>
            </a:extLst>
          </p:cNvPr>
          <p:cNvSpPr txBox="1"/>
          <p:nvPr/>
        </p:nvSpPr>
        <p:spPr>
          <a:xfrm>
            <a:off x="1113810" y="2960716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80.000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uur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pic>
        <p:nvPicPr>
          <p:cNvPr id="6" name="Afbeelding 5" descr="Afbeelding met clipart, tekening, schets, Graphics&#10;&#10;Automatisch gegenereerde beschrijving">
            <a:extLst>
              <a:ext uri="{FF2B5EF4-FFF2-40B4-BE49-F238E27FC236}">
                <a16:creationId xmlns:a16="http://schemas.microsoft.com/office/drawing/2014/main" id="{49674436-603F-DB85-CAC0-3A53EB82EE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6" r="9089" b="5966"/>
          <a:stretch/>
        </p:blipFill>
        <p:spPr>
          <a:xfrm>
            <a:off x="5893190" y="1373055"/>
            <a:ext cx="5536001" cy="437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0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023D1-1057-7ED8-782F-E3C23C32D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lok&#10;&#10;Automatisch gegenereerde beschrijving">
            <a:extLst>
              <a:ext uri="{FF2B5EF4-FFF2-40B4-BE49-F238E27FC236}">
                <a16:creationId xmlns:a16="http://schemas.microsoft.com/office/drawing/2014/main" id="{C1EFE244-CD92-F85A-EE16-9D1FF213F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3"/>
          <a:stretch/>
        </p:blipFill>
        <p:spPr>
          <a:xfrm>
            <a:off x="5150144" y="0"/>
            <a:ext cx="6568566" cy="654871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  <p:sp>
        <p:nvSpPr>
          <p:cNvPr id="2" name="Stroomdiagram: Proces 1">
            <a:extLst>
              <a:ext uri="{FF2B5EF4-FFF2-40B4-BE49-F238E27FC236}">
                <a16:creationId xmlns:a16="http://schemas.microsoft.com/office/drawing/2014/main" id="{E5482F6E-1539-3C8C-0CD1-5B3AA46D17F2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C621723-19B8-CD8A-3ADC-24287A0D06B4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E2C4691-3986-4532-2235-2D5D06665BC6}"/>
              </a:ext>
            </a:extLst>
          </p:cNvPr>
          <p:cNvSpPr txBox="1">
            <a:spLocks/>
          </p:cNvSpPr>
          <p:nvPr/>
        </p:nvSpPr>
        <p:spPr>
          <a:xfrm>
            <a:off x="1500688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>
                <a:solidFill>
                  <a:srgbClr val="ED7D31"/>
                </a:solidFill>
              </a:rPr>
              <a:t>Liefde</a:t>
            </a:r>
            <a:r>
              <a:rPr lang="en-US" sz="5400" dirty="0">
                <a:solidFill>
                  <a:srgbClr val="ED7D31"/>
                </a:solidFill>
              </a:rPr>
              <a:t> is…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21175A8E-858E-3B83-65BC-471976AACED1}"/>
              </a:ext>
            </a:extLst>
          </p:cNvPr>
          <p:cNvSpPr txBox="1">
            <a:spLocks/>
          </p:cNvSpPr>
          <p:nvPr/>
        </p:nvSpPr>
        <p:spPr>
          <a:xfrm>
            <a:off x="1563194" y="2369556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… de </a:t>
            </a:r>
            <a:r>
              <a:rPr lang="en-US" sz="2200" dirty="0" err="1"/>
              <a:t>diepe</a:t>
            </a:r>
            <a:r>
              <a:rPr lang="en-US" sz="2200" dirty="0"/>
              <a:t> </a:t>
            </a:r>
            <a:r>
              <a:rPr lang="en-US" sz="2200" dirty="0" err="1"/>
              <a:t>acceptatie</a:t>
            </a:r>
            <a:r>
              <a:rPr lang="en-US" sz="2200" dirty="0"/>
              <a:t> van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genegenheid</a:t>
            </a:r>
            <a:r>
              <a:rPr lang="en-US" sz="2200" dirty="0"/>
              <a:t> </a:t>
            </a:r>
            <a:r>
              <a:rPr lang="en-US" sz="2200" dirty="0" err="1"/>
              <a:t>voor</a:t>
            </a:r>
            <a:r>
              <a:rPr lang="en-US" sz="2200" dirty="0"/>
              <a:t>, </a:t>
            </a:r>
            <a:r>
              <a:rPr lang="en-US" sz="2200" dirty="0" err="1"/>
              <a:t>welgezindheid</a:t>
            </a:r>
            <a:r>
              <a:rPr lang="en-US" sz="2200" dirty="0"/>
              <a:t> tot of </a:t>
            </a:r>
            <a:r>
              <a:rPr lang="en-US" sz="2200" dirty="0" err="1"/>
              <a:t>toewijding</a:t>
            </a:r>
            <a:r>
              <a:rPr lang="en-US" sz="2200" dirty="0"/>
              <a:t> </a:t>
            </a:r>
            <a:r>
              <a:rPr lang="en-US" sz="2200" dirty="0" err="1"/>
              <a:t>voor</a:t>
            </a:r>
            <a:r>
              <a:rPr lang="en-US" sz="2200" dirty="0"/>
              <a:t>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ander</a:t>
            </a:r>
            <a:r>
              <a:rPr lang="en-US" sz="2200" dirty="0"/>
              <a:t>, of </a:t>
            </a:r>
            <a:r>
              <a:rPr lang="en-US" sz="2200" dirty="0" err="1"/>
              <a:t>eventueel</a:t>
            </a:r>
            <a:r>
              <a:rPr lang="en-US" sz="2200" dirty="0"/>
              <a:t> </a:t>
            </a:r>
            <a:r>
              <a:rPr lang="en-US" sz="2200" dirty="0" err="1"/>
              <a:t>zichzelf</a:t>
            </a:r>
            <a:r>
              <a:rPr lang="en-US" sz="2200" dirty="0"/>
              <a:t>. Het </a:t>
            </a:r>
            <a:r>
              <a:rPr lang="en-US" sz="2200" dirty="0" err="1"/>
              <a:t>kan</a:t>
            </a:r>
            <a:r>
              <a:rPr lang="en-US" sz="2200" dirty="0"/>
              <a:t> </a:t>
            </a:r>
            <a:r>
              <a:rPr lang="en-US" sz="2200" dirty="0" err="1"/>
              <a:t>ook</a:t>
            </a:r>
            <a:r>
              <a:rPr lang="en-US" sz="2200" dirty="0"/>
              <a:t> </a:t>
            </a:r>
            <a:r>
              <a:rPr lang="en-US" sz="2200" dirty="0" err="1"/>
              <a:t>betrekking</a:t>
            </a:r>
            <a:r>
              <a:rPr lang="en-US" sz="2200" dirty="0"/>
              <a:t> </a:t>
            </a:r>
            <a:r>
              <a:rPr lang="en-US" sz="2200" dirty="0" err="1"/>
              <a:t>hebben</a:t>
            </a:r>
            <a:r>
              <a:rPr lang="en-US" sz="2200" dirty="0"/>
              <a:t> op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dier</a:t>
            </a:r>
            <a:r>
              <a:rPr lang="en-US" sz="2200" dirty="0"/>
              <a:t>, </a:t>
            </a:r>
            <a:r>
              <a:rPr lang="en-US" sz="2200" dirty="0" err="1"/>
              <a:t>zaak</a:t>
            </a:r>
            <a:r>
              <a:rPr lang="en-US" sz="2200" dirty="0"/>
              <a:t> of </a:t>
            </a:r>
            <a:r>
              <a:rPr lang="en-US" sz="2200" dirty="0" err="1"/>
              <a:t>voorwerp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9486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97E7B-C390-513E-6CCF-099BFF667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oomdiagram: Proces 1">
            <a:extLst>
              <a:ext uri="{FF2B5EF4-FFF2-40B4-BE49-F238E27FC236}">
                <a16:creationId xmlns:a16="http://schemas.microsoft.com/office/drawing/2014/main" id="{A04DC1BF-330F-2F86-0969-C38223021531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C4CD96E-3359-22E5-34BD-9F3F350BB7E4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6A014EB-A5D0-3330-2E61-65D745B8BF06}"/>
              </a:ext>
            </a:extLst>
          </p:cNvPr>
          <p:cNvSpPr txBox="1">
            <a:spLocks/>
          </p:cNvSpPr>
          <p:nvPr/>
        </p:nvSpPr>
        <p:spPr>
          <a:xfrm>
            <a:off x="838200" y="108154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Andere woorden voor liefde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D9AF6E8-F887-9605-DE6B-B91BF4DBAA02}"/>
              </a:ext>
            </a:extLst>
          </p:cNvPr>
          <p:cNvSpPr txBox="1"/>
          <p:nvPr/>
        </p:nvSpPr>
        <p:spPr>
          <a:xfrm>
            <a:off x="2519082" y="1856512"/>
            <a:ext cx="247859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rgbClr val="ED7D31"/>
                </a:solidFill>
              </a:rPr>
            </a:br>
            <a:r>
              <a:rPr lang="en-US" sz="4000" dirty="0">
                <a:solidFill>
                  <a:srgbClr val="ED7D31"/>
                </a:solidFill>
              </a:rPr>
              <a:t>Eros</a:t>
            </a:r>
            <a:br>
              <a:rPr lang="en-US" sz="4000" dirty="0">
                <a:solidFill>
                  <a:srgbClr val="ED7D31"/>
                </a:solidFill>
              </a:rPr>
            </a:br>
            <a:r>
              <a:rPr lang="en-US" sz="4000" dirty="0">
                <a:solidFill>
                  <a:srgbClr val="ED7D31"/>
                </a:solidFill>
              </a:rPr>
              <a:t>Philia</a:t>
            </a:r>
            <a:br>
              <a:rPr lang="en-US" sz="4000" dirty="0">
                <a:solidFill>
                  <a:srgbClr val="ED7D31"/>
                </a:solidFill>
              </a:rPr>
            </a:br>
            <a:r>
              <a:rPr lang="en-US" sz="4000" dirty="0">
                <a:solidFill>
                  <a:srgbClr val="ED7D31"/>
                </a:solidFill>
              </a:rPr>
              <a:t>Storge</a:t>
            </a:r>
            <a:br>
              <a:rPr lang="en-US" sz="4000" dirty="0">
                <a:solidFill>
                  <a:srgbClr val="ED7D31"/>
                </a:solidFill>
              </a:rPr>
            </a:br>
            <a:r>
              <a:rPr lang="en-US" sz="4000" dirty="0" err="1">
                <a:solidFill>
                  <a:srgbClr val="ED7D31"/>
                </a:solidFill>
              </a:rPr>
              <a:t>Agapè</a:t>
            </a:r>
            <a:br>
              <a:rPr lang="en-US" sz="4000" dirty="0">
                <a:solidFill>
                  <a:srgbClr val="ED7D31"/>
                </a:solidFill>
              </a:rPr>
            </a:br>
            <a:br>
              <a:rPr lang="en-US" sz="4000" dirty="0">
                <a:solidFill>
                  <a:srgbClr val="ED7D31"/>
                </a:solidFill>
              </a:rPr>
            </a:br>
            <a:endParaRPr lang="nl-NL" sz="4000" dirty="0">
              <a:solidFill>
                <a:srgbClr val="ED7D31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A382393-C0DC-1FE4-40B6-645619854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347" y="2080830"/>
            <a:ext cx="6950780" cy="519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71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leding, schoeisel, persoon, Menselijk gezicht&#10;&#10;Automatisch gegenereerde beschrijving">
            <a:extLst>
              <a:ext uri="{FF2B5EF4-FFF2-40B4-BE49-F238E27FC236}">
                <a16:creationId xmlns:a16="http://schemas.microsoft.com/office/drawing/2014/main" id="{EC602F11-1545-C623-C487-CE160C38C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5" b="5482"/>
          <a:stretch/>
        </p:blipFill>
        <p:spPr>
          <a:xfrm>
            <a:off x="650976" y="540000"/>
            <a:ext cx="10890047" cy="5778000"/>
          </a:xfrm>
          <a:prstGeom prst="rect">
            <a:avLst/>
          </a:prstGeom>
        </p:spPr>
      </p:pic>
      <p:sp>
        <p:nvSpPr>
          <p:cNvPr id="3" name="Stroomdiagram: Proces 2">
            <a:extLst>
              <a:ext uri="{FF2B5EF4-FFF2-40B4-BE49-F238E27FC236}">
                <a16:creationId xmlns:a16="http://schemas.microsoft.com/office/drawing/2014/main" id="{90B6BA83-488D-79D3-2360-75D342962770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2691D99-9007-0C31-BB3D-E2A7E02723A6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128373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boom, buitenshuis, tekst, teken&#10;&#10;Automatisch gegenereerde beschrijving">
            <a:extLst>
              <a:ext uri="{FF2B5EF4-FFF2-40B4-BE49-F238E27FC236}">
                <a16:creationId xmlns:a16="http://schemas.microsoft.com/office/drawing/2014/main" id="{259ABEE3-8D0A-58A1-76C7-CB643A25C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4233" y="-428987"/>
            <a:ext cx="8591734" cy="644380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F235CF9-C546-1272-A3C5-51BFE3D6DDEE}"/>
              </a:ext>
            </a:extLst>
          </p:cNvPr>
          <p:cNvSpPr txBox="1"/>
          <p:nvPr/>
        </p:nvSpPr>
        <p:spPr>
          <a:xfrm>
            <a:off x="2454840" y="2528146"/>
            <a:ext cx="2912370" cy="2358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solidFill>
                  <a:srgbClr val="ED7D31"/>
                </a:solidFill>
              </a:rPr>
              <a:t>Manifest van de </a:t>
            </a:r>
            <a:r>
              <a:rPr lang="en-US" sz="6000" dirty="0" err="1">
                <a:solidFill>
                  <a:srgbClr val="ED7D31"/>
                </a:solidFill>
              </a:rPr>
              <a:t>Liefde</a:t>
            </a:r>
            <a:endParaRPr lang="en-US" sz="6000" dirty="0">
              <a:solidFill>
                <a:srgbClr val="ED7D3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0" dirty="0">
              <a:solidFill>
                <a:srgbClr val="ED7D31"/>
              </a:solidFill>
            </a:endParaRPr>
          </a:p>
        </p:txBody>
      </p:sp>
      <p:sp>
        <p:nvSpPr>
          <p:cNvPr id="4" name="Stroomdiagram: Proces 3">
            <a:extLst>
              <a:ext uri="{FF2B5EF4-FFF2-40B4-BE49-F238E27FC236}">
                <a16:creationId xmlns:a16="http://schemas.microsoft.com/office/drawing/2014/main" id="{9A4F174C-4DE3-0A55-B046-14B59706923D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45AB3AB-6BB1-6582-0B4B-36222B9341EF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722993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F235CF9-C546-1272-A3C5-51BFE3D6DDEE}"/>
              </a:ext>
            </a:extLst>
          </p:cNvPr>
          <p:cNvSpPr txBox="1"/>
          <p:nvPr/>
        </p:nvSpPr>
        <p:spPr>
          <a:xfrm>
            <a:off x="1459333" y="1509243"/>
            <a:ext cx="9273333" cy="2358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solidFill>
                  <a:srgbClr val="FF0000"/>
                </a:solidFill>
              </a:rPr>
              <a:t>Rood </a:t>
            </a:r>
            <a:r>
              <a:rPr lang="en-US" sz="6000" dirty="0">
                <a:solidFill>
                  <a:srgbClr val="FEBC4A"/>
                </a:solidFill>
              </a:rPr>
              <a:t>of </a:t>
            </a:r>
            <a:r>
              <a:rPr lang="en-US" sz="6000" dirty="0" err="1">
                <a:solidFill>
                  <a:srgbClr val="53949D"/>
                </a:solidFill>
              </a:rPr>
              <a:t>blauw</a:t>
            </a:r>
            <a:r>
              <a:rPr lang="en-US" sz="6000" dirty="0">
                <a:solidFill>
                  <a:srgbClr val="FEBC4A"/>
                </a:solidFill>
              </a:rPr>
              <a:t>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solidFill>
                  <a:srgbClr val="FF0000"/>
                </a:solidFill>
              </a:rPr>
              <a:t>Rood </a:t>
            </a:r>
            <a:r>
              <a:rPr lang="en-US" sz="6000" dirty="0">
                <a:solidFill>
                  <a:srgbClr val="FEBC4A"/>
                </a:solidFill>
              </a:rPr>
              <a:t>of </a:t>
            </a:r>
            <a:r>
              <a:rPr lang="en-US" sz="6000" dirty="0" err="1">
                <a:solidFill>
                  <a:srgbClr val="529E93"/>
                </a:solidFill>
              </a:rPr>
              <a:t>blauw</a:t>
            </a:r>
            <a:r>
              <a:rPr lang="en-US" sz="6000" dirty="0">
                <a:solidFill>
                  <a:srgbClr val="FEBC4A"/>
                </a:solidFill>
              </a:rPr>
              <a:t>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solidFill>
                  <a:srgbClr val="FF0000"/>
                </a:solidFill>
              </a:rPr>
              <a:t>Rood </a:t>
            </a:r>
            <a:r>
              <a:rPr lang="en-US" sz="6000" dirty="0">
                <a:solidFill>
                  <a:srgbClr val="FEBC4A"/>
                </a:solidFill>
              </a:rPr>
              <a:t>of </a:t>
            </a:r>
            <a:r>
              <a:rPr lang="en-US" sz="6000" dirty="0" err="1">
                <a:solidFill>
                  <a:srgbClr val="529E93"/>
                </a:solidFill>
              </a:rPr>
              <a:t>blauw</a:t>
            </a:r>
            <a:r>
              <a:rPr lang="en-US" sz="6000" dirty="0">
                <a:solidFill>
                  <a:srgbClr val="FEBC4A"/>
                </a:solidFill>
              </a:rPr>
              <a:t>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0" dirty="0">
              <a:solidFill>
                <a:srgbClr val="FEBC4A"/>
              </a:solidFill>
            </a:endParaRPr>
          </a:p>
        </p:txBody>
      </p:sp>
      <p:sp>
        <p:nvSpPr>
          <p:cNvPr id="4" name="Stroomdiagram: Proces 3">
            <a:extLst>
              <a:ext uri="{FF2B5EF4-FFF2-40B4-BE49-F238E27FC236}">
                <a16:creationId xmlns:a16="http://schemas.microsoft.com/office/drawing/2014/main" id="{9A4F174C-4DE3-0A55-B046-14B59706923D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45AB3AB-6BB1-6582-0B4B-36222B9341EF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pic>
        <p:nvPicPr>
          <p:cNvPr id="7" name="Afbeelding 6" descr="Afbeelding met tekst, schermopname, brief, ontwerp&#10;&#10;Automatisch gegenereerde beschrijving">
            <a:extLst>
              <a:ext uri="{FF2B5EF4-FFF2-40B4-BE49-F238E27FC236}">
                <a16:creationId xmlns:a16="http://schemas.microsoft.com/office/drawing/2014/main" id="{5F00D9AB-835F-825D-3E97-B932AF873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58" y="660619"/>
            <a:ext cx="3617259" cy="5536761"/>
          </a:xfrm>
          <a:prstGeom prst="rect">
            <a:avLst/>
          </a:prstGeom>
        </p:spPr>
      </p:pic>
      <p:pic>
        <p:nvPicPr>
          <p:cNvPr id="8" name="Picture 2" descr="Vrouwelijke hand met leeg bordje op stok voor demonstratie of protest met  plaats voor tekst | Premium Vector">
            <a:extLst>
              <a:ext uri="{FF2B5EF4-FFF2-40B4-BE49-F238E27FC236}">
                <a16:creationId xmlns:a16="http://schemas.microsoft.com/office/drawing/2014/main" id="{71F30051-7A9E-2C62-BCBA-C5320C9B0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4529" y="3772063"/>
            <a:ext cx="3002266" cy="315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69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68C53-A341-3C9A-9347-E325AA4CD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persoon, kleding, Menselijk gezicht, automaton&#10;&#10;Automatisch gegenereerde beschrijving">
            <a:extLst>
              <a:ext uri="{FF2B5EF4-FFF2-40B4-BE49-F238E27FC236}">
                <a16:creationId xmlns:a16="http://schemas.microsoft.com/office/drawing/2014/main" id="{65DE2684-8772-D549-8CF8-8A2AB70E7C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r="4" b="4"/>
          <a:stretch/>
        </p:blipFill>
        <p:spPr>
          <a:xfrm>
            <a:off x="5692103" y="641600"/>
            <a:ext cx="5960497" cy="5778000"/>
          </a:xfrm>
          <a:prstGeom prst="rect">
            <a:avLst/>
          </a:prstGeom>
        </p:spPr>
      </p:pic>
      <p:sp>
        <p:nvSpPr>
          <p:cNvPr id="4" name="Stroomdiagram: Proces 3">
            <a:extLst>
              <a:ext uri="{FF2B5EF4-FFF2-40B4-BE49-F238E27FC236}">
                <a16:creationId xmlns:a16="http://schemas.microsoft.com/office/drawing/2014/main" id="{7C6DC241-CE5E-5CF5-AC9E-F262ED6FDF7E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93CDBF5-ED9D-F2F2-2852-CC8EC9B2F11D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C414382-A79C-73E1-F80B-D42EE4EA5B10}"/>
              </a:ext>
            </a:extLst>
          </p:cNvPr>
          <p:cNvSpPr txBox="1"/>
          <p:nvPr/>
        </p:nvSpPr>
        <p:spPr>
          <a:xfrm>
            <a:off x="1579541" y="641600"/>
            <a:ext cx="362975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 err="1">
                <a:solidFill>
                  <a:srgbClr val="ED7D31"/>
                </a:solidFill>
              </a:rPr>
              <a:t>Liefde</a:t>
            </a:r>
            <a:r>
              <a:rPr lang="en-US" sz="4800" dirty="0">
                <a:solidFill>
                  <a:srgbClr val="ED7D31"/>
                </a:solidFill>
              </a:rPr>
              <a:t>- </a:t>
            </a:r>
            <a:r>
              <a:rPr lang="en-US" sz="4800" dirty="0" err="1">
                <a:solidFill>
                  <a:srgbClr val="ED7D31"/>
                </a:solidFill>
              </a:rPr>
              <a:t>en</a:t>
            </a:r>
            <a:r>
              <a:rPr lang="en-US" sz="4800" dirty="0">
                <a:solidFill>
                  <a:srgbClr val="ED7D31"/>
                </a:solidFill>
              </a:rPr>
              <a:t> </a:t>
            </a:r>
            <a:r>
              <a:rPr lang="en-US" sz="4800" dirty="0" err="1">
                <a:solidFill>
                  <a:srgbClr val="ED7D31"/>
                </a:solidFill>
              </a:rPr>
              <a:t>techniek</a:t>
            </a:r>
            <a:r>
              <a:rPr lang="en-US" sz="4800" dirty="0">
                <a:solidFill>
                  <a:srgbClr val="FEBC4A"/>
                </a:solidFill>
              </a:rPr>
              <a:t> in de </a:t>
            </a:r>
            <a:r>
              <a:rPr lang="en-US" sz="4800" dirty="0" err="1">
                <a:solidFill>
                  <a:srgbClr val="FEBC4A"/>
                </a:solidFill>
              </a:rPr>
              <a:t>zorg</a:t>
            </a:r>
            <a:r>
              <a:rPr lang="en-US" sz="4800" dirty="0">
                <a:solidFill>
                  <a:srgbClr val="FEBC4A"/>
                </a:solidFill>
              </a:rPr>
              <a:t> </a:t>
            </a:r>
            <a:r>
              <a:rPr lang="en-US" sz="4800" dirty="0" err="1">
                <a:solidFill>
                  <a:srgbClr val="FEBC4A"/>
                </a:solidFill>
              </a:rPr>
              <a:t>gaan</a:t>
            </a:r>
            <a:r>
              <a:rPr lang="en-US" sz="4800" dirty="0">
                <a:solidFill>
                  <a:srgbClr val="FEBC4A"/>
                </a:solidFill>
              </a:rPr>
              <a:t> hand in hand </a:t>
            </a:r>
          </a:p>
        </p:txBody>
      </p:sp>
    </p:spTree>
    <p:extLst>
      <p:ext uri="{BB962C8B-B14F-4D97-AF65-F5344CB8AC3E}">
        <p14:creationId xmlns:p14="http://schemas.microsoft.com/office/powerpoint/2010/main" val="2421641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kleding, persoon, tekenfilm&#10;&#10;Automatisch gegenereerde beschrijving">
            <a:extLst>
              <a:ext uri="{FF2B5EF4-FFF2-40B4-BE49-F238E27FC236}">
                <a16:creationId xmlns:a16="http://schemas.microsoft.com/office/drawing/2014/main" id="{81A899DE-A612-358C-7689-DF025BBCB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43" y="653744"/>
            <a:ext cx="5606090" cy="560609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3EA4A9D9-ABE6-669A-DA8A-FC83A2F531AB}"/>
              </a:ext>
            </a:extLst>
          </p:cNvPr>
          <p:cNvSpPr txBox="1"/>
          <p:nvPr/>
        </p:nvSpPr>
        <p:spPr>
          <a:xfrm>
            <a:off x="1095462" y="2104844"/>
            <a:ext cx="4508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ED7D31"/>
                </a:solidFill>
              </a:rPr>
              <a:t>Betere zorg </a:t>
            </a:r>
            <a:r>
              <a:rPr lang="nl-NL" sz="4800" dirty="0">
                <a:solidFill>
                  <a:srgbClr val="FEBC4A"/>
                </a:solidFill>
              </a:rPr>
              <a:t>voor de patiënt/cliënt</a:t>
            </a:r>
          </a:p>
        </p:txBody>
      </p:sp>
      <p:sp>
        <p:nvSpPr>
          <p:cNvPr id="2" name="Stroomdiagram: Proces 1">
            <a:extLst>
              <a:ext uri="{FF2B5EF4-FFF2-40B4-BE49-F238E27FC236}">
                <a16:creationId xmlns:a16="http://schemas.microsoft.com/office/drawing/2014/main" id="{9CFD0730-8D1F-5B04-EB67-33C2ABE31707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FDD109C-159E-2CFF-2341-08113577219D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29273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aarom zoenen mensen elkaar?">
            <a:extLst>
              <a:ext uri="{FF2B5EF4-FFF2-40B4-BE49-F238E27FC236}">
                <a16:creationId xmlns:a16="http://schemas.microsoft.com/office/drawing/2014/main" id="{D0E9A370-F355-36B4-A6AF-8700368B4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4"/>
          <a:stretch/>
        </p:blipFill>
        <p:spPr bwMode="auto">
          <a:xfrm>
            <a:off x="-1173110" y="-48574"/>
            <a:ext cx="14538220" cy="690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troomdiagram: Proces 2">
            <a:extLst>
              <a:ext uri="{FF2B5EF4-FFF2-40B4-BE49-F238E27FC236}">
                <a16:creationId xmlns:a16="http://schemas.microsoft.com/office/drawing/2014/main" id="{1BCB3A4B-F108-F570-9106-67869EEE7876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F9EA79A-6D82-95B0-A317-912474558984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797569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overdekt, kleding, meubels&#10;&#10;Automatisch gegenereerde beschrijving">
            <a:extLst>
              <a:ext uri="{FF2B5EF4-FFF2-40B4-BE49-F238E27FC236}">
                <a16:creationId xmlns:a16="http://schemas.microsoft.com/office/drawing/2014/main" id="{53471E04-2EE3-A7F8-0C23-4E7CA46A3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73" y="0"/>
            <a:ext cx="10287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F235CF9-C546-1272-A3C5-51BFE3D6DDEE}"/>
              </a:ext>
            </a:extLst>
          </p:cNvPr>
          <p:cNvSpPr txBox="1"/>
          <p:nvPr/>
        </p:nvSpPr>
        <p:spPr>
          <a:xfrm>
            <a:off x="1459333" y="1509243"/>
            <a:ext cx="9273333" cy="2358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0" dirty="0">
              <a:solidFill>
                <a:srgbClr val="FEBC4A"/>
              </a:solidFill>
            </a:endParaRPr>
          </a:p>
        </p:txBody>
      </p:sp>
      <p:sp>
        <p:nvSpPr>
          <p:cNvPr id="4" name="Stroomdiagram: Proces 3">
            <a:extLst>
              <a:ext uri="{FF2B5EF4-FFF2-40B4-BE49-F238E27FC236}">
                <a16:creationId xmlns:a16="http://schemas.microsoft.com/office/drawing/2014/main" id="{9A4F174C-4DE3-0A55-B046-14B59706923D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E2A7A9E-30F3-D4C1-8B40-356843E7591B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2914522-728B-7DE4-D5D8-50B765B8B77A}"/>
              </a:ext>
            </a:extLst>
          </p:cNvPr>
          <p:cNvSpPr txBox="1"/>
          <p:nvPr/>
        </p:nvSpPr>
        <p:spPr>
          <a:xfrm>
            <a:off x="802050" y="972093"/>
            <a:ext cx="2952446" cy="1074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FEBC4A"/>
                </a:solidFill>
              </a:rPr>
              <a:t>Draagbare</a:t>
            </a:r>
            <a:r>
              <a:rPr lang="en-US" sz="4000" dirty="0">
                <a:solidFill>
                  <a:srgbClr val="FEBC4A"/>
                </a:solidFill>
              </a:rPr>
              <a:t> </a:t>
            </a:r>
            <a:r>
              <a:rPr lang="en-US" sz="4000" dirty="0" err="1">
                <a:solidFill>
                  <a:srgbClr val="FEBC4A"/>
                </a:solidFill>
              </a:rPr>
              <a:t>gezondheids-monitoren</a:t>
            </a:r>
            <a:r>
              <a:rPr lang="en-US" sz="4000" dirty="0">
                <a:solidFill>
                  <a:srgbClr val="FEBC4A"/>
                </a:solidFill>
              </a:rPr>
              <a:t> en </a:t>
            </a:r>
            <a:r>
              <a:rPr lang="en-US" sz="4000" dirty="0" err="1">
                <a:solidFill>
                  <a:srgbClr val="FEBC4A"/>
                </a:solidFill>
              </a:rPr>
              <a:t>telezorg</a:t>
            </a:r>
            <a:endParaRPr lang="en-US" sz="4000" dirty="0">
              <a:solidFill>
                <a:srgbClr val="FEBC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6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737A7-A887-FF4F-5846-0AC8BC262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kleding, buitenshuis, Menselijk gezicht&#10;&#10;Automatisch gegenereerde beschrijving">
            <a:extLst>
              <a:ext uri="{FF2B5EF4-FFF2-40B4-BE49-F238E27FC236}">
                <a16:creationId xmlns:a16="http://schemas.microsoft.com/office/drawing/2014/main" id="{3E2159D9-5A01-5905-4736-EDB0F9B6E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73" y="0"/>
            <a:ext cx="10287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01B2195-858E-6179-01FF-F6994BE9A67C}"/>
              </a:ext>
            </a:extLst>
          </p:cNvPr>
          <p:cNvSpPr txBox="1"/>
          <p:nvPr/>
        </p:nvSpPr>
        <p:spPr>
          <a:xfrm>
            <a:off x="1459333" y="1509243"/>
            <a:ext cx="9273333" cy="2358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0" dirty="0">
              <a:solidFill>
                <a:srgbClr val="FEBC4A"/>
              </a:solidFill>
            </a:endParaRPr>
          </a:p>
        </p:txBody>
      </p:sp>
      <p:sp>
        <p:nvSpPr>
          <p:cNvPr id="4" name="Stroomdiagram: Proces 3">
            <a:extLst>
              <a:ext uri="{FF2B5EF4-FFF2-40B4-BE49-F238E27FC236}">
                <a16:creationId xmlns:a16="http://schemas.microsoft.com/office/drawing/2014/main" id="{DA4CF2CC-C9A5-2C91-8F8F-62ADEE6A642E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C0CCE2E-5FE6-F8D5-4C17-8D68EAD91060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41AC999-2F52-65AF-1319-7B44167C7BCA}"/>
              </a:ext>
            </a:extLst>
          </p:cNvPr>
          <p:cNvSpPr txBox="1"/>
          <p:nvPr/>
        </p:nvSpPr>
        <p:spPr>
          <a:xfrm>
            <a:off x="836935" y="801360"/>
            <a:ext cx="3081922" cy="1074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EBC4A"/>
                </a:solidFill>
              </a:rPr>
              <a:t>Apps </a:t>
            </a:r>
            <a:r>
              <a:rPr lang="en-US" sz="4000" dirty="0" err="1">
                <a:solidFill>
                  <a:srgbClr val="FEBC4A"/>
                </a:solidFill>
              </a:rPr>
              <a:t>voor</a:t>
            </a:r>
            <a:r>
              <a:rPr lang="en-US" sz="4000" dirty="0">
                <a:solidFill>
                  <a:srgbClr val="FEBC4A"/>
                </a:solidFill>
              </a:rPr>
              <a:t> </a:t>
            </a:r>
            <a:r>
              <a:rPr lang="en-US" sz="4000" dirty="0" err="1">
                <a:solidFill>
                  <a:srgbClr val="FEBC4A"/>
                </a:solidFill>
              </a:rPr>
              <a:t>gezondheids</a:t>
            </a:r>
            <a:r>
              <a:rPr lang="en-US" sz="4000" dirty="0">
                <a:solidFill>
                  <a:srgbClr val="FEBC4A"/>
                </a:solidFill>
              </a:rPr>
              <a:t>-management en </a:t>
            </a:r>
            <a:r>
              <a:rPr lang="en-US" sz="4000" dirty="0" err="1">
                <a:solidFill>
                  <a:srgbClr val="FEBC4A"/>
                </a:solidFill>
              </a:rPr>
              <a:t>cliënten</a:t>
            </a:r>
            <a:r>
              <a:rPr lang="en-US" sz="4000" dirty="0">
                <a:solidFill>
                  <a:srgbClr val="FEBC4A"/>
                </a:solidFill>
              </a:rPr>
              <a:t>-platforms</a:t>
            </a:r>
          </a:p>
        </p:txBody>
      </p:sp>
    </p:spTree>
    <p:extLst>
      <p:ext uri="{BB962C8B-B14F-4D97-AF65-F5344CB8AC3E}">
        <p14:creationId xmlns:p14="http://schemas.microsoft.com/office/powerpoint/2010/main" val="1064824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52BDB-9CB8-EDA2-AEBB-2DE8D286C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Menselijk gezicht, overdekt, kleding&#10;&#10;Automatisch gegenereerde beschrijving">
            <a:extLst>
              <a:ext uri="{FF2B5EF4-FFF2-40B4-BE49-F238E27FC236}">
                <a16:creationId xmlns:a16="http://schemas.microsoft.com/office/drawing/2014/main" id="{CB464ABE-D286-07C0-2475-FF1AB818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73" y="81378"/>
            <a:ext cx="10287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0F98630-8788-734D-C995-E80CE255D641}"/>
              </a:ext>
            </a:extLst>
          </p:cNvPr>
          <p:cNvSpPr txBox="1"/>
          <p:nvPr/>
        </p:nvSpPr>
        <p:spPr>
          <a:xfrm>
            <a:off x="1459333" y="1509243"/>
            <a:ext cx="9273333" cy="2358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0" dirty="0">
              <a:solidFill>
                <a:srgbClr val="FEBC4A"/>
              </a:solidFill>
            </a:endParaRPr>
          </a:p>
        </p:txBody>
      </p:sp>
      <p:sp>
        <p:nvSpPr>
          <p:cNvPr id="4" name="Stroomdiagram: Proces 3">
            <a:extLst>
              <a:ext uri="{FF2B5EF4-FFF2-40B4-BE49-F238E27FC236}">
                <a16:creationId xmlns:a16="http://schemas.microsoft.com/office/drawing/2014/main" id="{946D5A42-98DD-C698-9378-FA098C4C134B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41E0881-D956-E702-EE63-239A51B7DA7A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1A59D8B-76E4-9ED9-D024-BB5A1719471F}"/>
              </a:ext>
            </a:extLst>
          </p:cNvPr>
          <p:cNvSpPr txBox="1"/>
          <p:nvPr/>
        </p:nvSpPr>
        <p:spPr>
          <a:xfrm>
            <a:off x="884973" y="1115482"/>
            <a:ext cx="2598455" cy="1074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FEBC4A"/>
                </a:solidFill>
              </a:rPr>
              <a:t>Automa-tisering</a:t>
            </a:r>
            <a:r>
              <a:rPr lang="en-US" sz="4000" dirty="0">
                <a:solidFill>
                  <a:srgbClr val="FEBC4A"/>
                </a:solidFill>
              </a:rPr>
              <a:t> van routine-</a:t>
            </a:r>
            <a:r>
              <a:rPr lang="en-US" sz="4000" dirty="0" err="1">
                <a:solidFill>
                  <a:srgbClr val="FEBC4A"/>
                </a:solidFill>
              </a:rPr>
              <a:t>matige</a:t>
            </a:r>
            <a:r>
              <a:rPr lang="en-US" sz="4000" dirty="0">
                <a:solidFill>
                  <a:srgbClr val="FEBC4A"/>
                </a:solidFill>
              </a:rPr>
              <a:t> taken</a:t>
            </a:r>
          </a:p>
        </p:txBody>
      </p:sp>
    </p:spTree>
    <p:extLst>
      <p:ext uri="{BB962C8B-B14F-4D97-AF65-F5344CB8AC3E}">
        <p14:creationId xmlns:p14="http://schemas.microsoft.com/office/powerpoint/2010/main" val="1650929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7EBF1-5E2F-C2BC-E475-4EEE48A94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kleding, Menselijk gezicht, overdekt&#10;&#10;Automatisch gegenereerde beschrijving">
            <a:extLst>
              <a:ext uri="{FF2B5EF4-FFF2-40B4-BE49-F238E27FC236}">
                <a16:creationId xmlns:a16="http://schemas.microsoft.com/office/drawing/2014/main" id="{A11F5C4A-C421-744E-444C-8E9259534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44" y="-100780"/>
            <a:ext cx="10439058" cy="695878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5129C52-AC6F-B0D2-DB5D-D3ABEADF4F4A}"/>
              </a:ext>
            </a:extLst>
          </p:cNvPr>
          <p:cNvSpPr txBox="1"/>
          <p:nvPr/>
        </p:nvSpPr>
        <p:spPr>
          <a:xfrm>
            <a:off x="1459333" y="1509243"/>
            <a:ext cx="9273333" cy="2358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0" dirty="0">
              <a:solidFill>
                <a:srgbClr val="FEBC4A"/>
              </a:solidFill>
            </a:endParaRPr>
          </a:p>
        </p:txBody>
      </p:sp>
      <p:sp>
        <p:nvSpPr>
          <p:cNvPr id="4" name="Stroomdiagram: Proces 3">
            <a:extLst>
              <a:ext uri="{FF2B5EF4-FFF2-40B4-BE49-F238E27FC236}">
                <a16:creationId xmlns:a16="http://schemas.microsoft.com/office/drawing/2014/main" id="{4163531D-0B0C-7398-DCFF-466A1EEC570C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36E1A35-9251-D4CF-F3B6-BF8EBDD303C1}"/>
              </a:ext>
            </a:extLst>
          </p:cNvPr>
          <p:cNvSpPr txBox="1"/>
          <p:nvPr/>
        </p:nvSpPr>
        <p:spPr>
          <a:xfrm>
            <a:off x="-401038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692AF9F-4D3A-C577-2A4F-0BA4FA5D2663}"/>
              </a:ext>
            </a:extLst>
          </p:cNvPr>
          <p:cNvSpPr txBox="1"/>
          <p:nvPr/>
        </p:nvSpPr>
        <p:spPr>
          <a:xfrm>
            <a:off x="810174" y="972093"/>
            <a:ext cx="2867770" cy="1074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EBC4A"/>
                </a:solidFill>
              </a:rPr>
              <a:t>Platforms </a:t>
            </a:r>
            <a:r>
              <a:rPr lang="en-US" sz="4000" dirty="0" err="1">
                <a:solidFill>
                  <a:srgbClr val="FEBC4A"/>
                </a:solidFill>
              </a:rPr>
              <a:t>voor</a:t>
            </a:r>
            <a:r>
              <a:rPr lang="en-US" sz="4000" dirty="0">
                <a:solidFill>
                  <a:srgbClr val="FEBC4A"/>
                </a:solidFill>
              </a:rPr>
              <a:t> </a:t>
            </a:r>
            <a:r>
              <a:rPr lang="en-US" sz="4000" dirty="0" err="1">
                <a:solidFill>
                  <a:srgbClr val="FEBC4A"/>
                </a:solidFill>
              </a:rPr>
              <a:t>samen-werking</a:t>
            </a:r>
            <a:r>
              <a:rPr lang="en-US" sz="4000" dirty="0">
                <a:solidFill>
                  <a:srgbClr val="FEBC4A"/>
                </a:solidFill>
              </a:rPr>
              <a:t> en </a:t>
            </a:r>
            <a:r>
              <a:rPr lang="en-US" sz="4000" dirty="0" err="1">
                <a:solidFill>
                  <a:srgbClr val="FEBC4A"/>
                </a:solidFill>
              </a:rPr>
              <a:t>communi-catie</a:t>
            </a:r>
            <a:endParaRPr lang="en-US" sz="4000" dirty="0">
              <a:solidFill>
                <a:srgbClr val="FEBC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49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e maak je zingeving concreet bij werkgeluk? - Gelukkig Werken">
            <a:extLst>
              <a:ext uri="{FF2B5EF4-FFF2-40B4-BE49-F238E27FC236}">
                <a16:creationId xmlns:a16="http://schemas.microsoft.com/office/drawing/2014/main" id="{FF154218-8C29-88FC-FC6E-6A31A5113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2F3F3"/>
              </a:clrFrom>
              <a:clrTo>
                <a:srgbClr val="D2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88" y="182440"/>
            <a:ext cx="7379312" cy="55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BA5F1A1-40F1-B551-F70E-84C4B45E6EB4}"/>
              </a:ext>
            </a:extLst>
          </p:cNvPr>
          <p:cNvSpPr txBox="1"/>
          <p:nvPr/>
        </p:nvSpPr>
        <p:spPr>
          <a:xfrm>
            <a:off x="1780389" y="2172560"/>
            <a:ext cx="5616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EBC4A"/>
                </a:solidFill>
              </a:rPr>
              <a:t>Meer </a:t>
            </a:r>
            <a:r>
              <a:rPr lang="nl-NL" sz="4800" dirty="0">
                <a:solidFill>
                  <a:srgbClr val="ED7D31"/>
                </a:solidFill>
              </a:rPr>
              <a:t>werkgeluk</a:t>
            </a:r>
          </a:p>
          <a:p>
            <a:r>
              <a:rPr lang="nl-NL" sz="4800" dirty="0">
                <a:solidFill>
                  <a:srgbClr val="FEBC4A"/>
                </a:solidFill>
              </a:rPr>
              <a:t>voor medewerkers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993114B-0847-8B11-BE6F-D12C7C6968AD}"/>
              </a:ext>
            </a:extLst>
          </p:cNvPr>
          <p:cNvSpPr/>
          <p:nvPr/>
        </p:nvSpPr>
        <p:spPr>
          <a:xfrm>
            <a:off x="4991753" y="375150"/>
            <a:ext cx="4051300" cy="54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Stroomdiagram: Proces 2">
            <a:extLst>
              <a:ext uri="{FF2B5EF4-FFF2-40B4-BE49-F238E27FC236}">
                <a16:creationId xmlns:a16="http://schemas.microsoft.com/office/drawing/2014/main" id="{05991DBC-16DF-FC4C-1142-915F02826D05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B4BC903-CCC6-D751-AECB-14CD45A113BF}"/>
              </a:ext>
            </a:extLst>
          </p:cNvPr>
          <p:cNvSpPr/>
          <p:nvPr/>
        </p:nvSpPr>
        <p:spPr>
          <a:xfrm>
            <a:off x="3613294" y="950643"/>
            <a:ext cx="4051300" cy="54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3CED04C-FE0F-D140-4497-7884F864C098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4BDC908-762F-3C39-B695-3B11E178870F}"/>
              </a:ext>
            </a:extLst>
          </p:cNvPr>
          <p:cNvSpPr/>
          <p:nvPr/>
        </p:nvSpPr>
        <p:spPr>
          <a:xfrm>
            <a:off x="8512095" y="813050"/>
            <a:ext cx="2293003" cy="54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8238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C093D-224D-8DCB-11A4-95E9DEBAC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en nieuwe kijk op de wijk | V&amp;VN">
            <a:extLst>
              <a:ext uri="{FF2B5EF4-FFF2-40B4-BE49-F238E27FC236}">
                <a16:creationId xmlns:a16="http://schemas.microsoft.com/office/drawing/2014/main" id="{C8C6D80C-7672-ADCE-43E3-5B6ED2883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00" y="540000"/>
            <a:ext cx="11113200" cy="583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troomdiagram: Proces 2">
            <a:extLst>
              <a:ext uri="{FF2B5EF4-FFF2-40B4-BE49-F238E27FC236}">
                <a16:creationId xmlns:a16="http://schemas.microsoft.com/office/drawing/2014/main" id="{EF66C7E4-0096-C288-350D-B0DFB85B9DE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F7B45A6-773D-F0AE-AFDC-F6C143D3AE84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7C62D9C-D949-993C-6429-EBF7E4953955}"/>
              </a:ext>
            </a:extLst>
          </p:cNvPr>
          <p:cNvSpPr txBox="1"/>
          <p:nvPr/>
        </p:nvSpPr>
        <p:spPr>
          <a:xfrm>
            <a:off x="5533293" y="5780850"/>
            <a:ext cx="6272966" cy="1074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 err="1">
                <a:solidFill>
                  <a:srgbClr val="FEBC4A"/>
                </a:solidFill>
              </a:rPr>
              <a:t>Professionele</a:t>
            </a:r>
            <a:r>
              <a:rPr lang="en-US" sz="6000" dirty="0">
                <a:solidFill>
                  <a:srgbClr val="FEBC4A"/>
                </a:solidFill>
              </a:rPr>
              <a:t> </a:t>
            </a:r>
            <a:r>
              <a:rPr lang="en-US" sz="6000" dirty="0" err="1">
                <a:solidFill>
                  <a:srgbClr val="FEBC4A"/>
                </a:solidFill>
              </a:rPr>
              <a:t>groei</a:t>
            </a:r>
            <a:endParaRPr lang="en-US" sz="6000" dirty="0">
              <a:solidFill>
                <a:srgbClr val="FEBC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59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6C882-3FB2-5EEC-A44E-B442E4042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ildou de Jong on LinkedIn: #krachtdoorverbinding #oprechteaandacht  #werkplezier #kwadrantgroep… | 16 comments">
            <a:extLst>
              <a:ext uri="{FF2B5EF4-FFF2-40B4-BE49-F238E27FC236}">
                <a16:creationId xmlns:a16="http://schemas.microsoft.com/office/drawing/2014/main" id="{6273EECD-27F3-CDA4-BBE2-3682313BD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860" y="659422"/>
            <a:ext cx="3700663" cy="557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essie - Slimme Zorg Estafette 2023">
            <a:extLst>
              <a:ext uri="{FF2B5EF4-FFF2-40B4-BE49-F238E27FC236}">
                <a16:creationId xmlns:a16="http://schemas.microsoft.com/office/drawing/2014/main" id="{3729C398-C32A-0819-38ED-80C091AA2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3" y="659422"/>
            <a:ext cx="5574221" cy="557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troomdiagram: Proces 2">
            <a:extLst>
              <a:ext uri="{FF2B5EF4-FFF2-40B4-BE49-F238E27FC236}">
                <a16:creationId xmlns:a16="http://schemas.microsoft.com/office/drawing/2014/main" id="{77B382F7-6433-4640-B9A7-0D3E98C87B84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9013A60-02FD-E362-7305-12247300457B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698380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AEAFD-C24F-790B-0285-C00912707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C01E2F4E-EF2E-B8F4-8CEA-AFDC9438453A}"/>
              </a:ext>
            </a:extLst>
          </p:cNvPr>
          <p:cNvSpPr/>
          <p:nvPr/>
        </p:nvSpPr>
        <p:spPr>
          <a:xfrm>
            <a:off x="8136629" y="1560540"/>
            <a:ext cx="3095767" cy="1666149"/>
          </a:xfrm>
          <a:prstGeom prst="rect">
            <a:avLst/>
          </a:prstGeom>
          <a:solidFill>
            <a:srgbClr val="FEBC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DBABC780-8C28-AC87-10F4-B063AA785316}"/>
              </a:ext>
            </a:extLst>
          </p:cNvPr>
          <p:cNvSpPr/>
          <p:nvPr/>
        </p:nvSpPr>
        <p:spPr>
          <a:xfrm>
            <a:off x="1050029" y="1560540"/>
            <a:ext cx="3095767" cy="1666149"/>
          </a:xfrm>
          <a:prstGeom prst="rect">
            <a:avLst/>
          </a:prstGeom>
          <a:solidFill>
            <a:srgbClr val="FEBC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Stroomdiagram: Proces 2">
            <a:extLst>
              <a:ext uri="{FF2B5EF4-FFF2-40B4-BE49-F238E27FC236}">
                <a16:creationId xmlns:a16="http://schemas.microsoft.com/office/drawing/2014/main" id="{B136F8C4-C8E6-506F-E8FE-CFC51155BAE3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4BEC8B9-91F8-40F8-0CC6-4706FCCEB9D8}"/>
              </a:ext>
            </a:extLst>
          </p:cNvPr>
          <p:cNvSpPr/>
          <p:nvPr/>
        </p:nvSpPr>
        <p:spPr>
          <a:xfrm>
            <a:off x="4593329" y="1560540"/>
            <a:ext cx="3095767" cy="1666149"/>
          </a:xfrm>
          <a:prstGeom prst="rect">
            <a:avLst/>
          </a:prstGeom>
          <a:solidFill>
            <a:srgbClr val="FEBC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0F508FC-AF20-E739-2984-6281D4B756F5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803EDBB-2F8C-99C7-D43F-B86DFB01095E}"/>
              </a:ext>
            </a:extLst>
          </p:cNvPr>
          <p:cNvSpPr txBox="1"/>
          <p:nvPr/>
        </p:nvSpPr>
        <p:spPr>
          <a:xfrm>
            <a:off x="8136629" y="1669307"/>
            <a:ext cx="3095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DURVEN </a:t>
            </a:r>
          </a:p>
          <a:p>
            <a:pPr algn="ctr"/>
            <a:r>
              <a:rPr lang="nl-NL" sz="4000" b="1" dirty="0">
                <a:solidFill>
                  <a:schemeClr val="bg1"/>
                </a:solidFill>
              </a:rPr>
              <a:t>&amp; DOEN</a:t>
            </a:r>
            <a:endParaRPr lang="nl-NL" sz="4800" b="1" dirty="0">
              <a:solidFill>
                <a:schemeClr val="bg1"/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FD0BD9A-B1D4-5C84-5CA6-CCF2B6A66022}"/>
              </a:ext>
            </a:extLst>
          </p:cNvPr>
          <p:cNvSpPr txBox="1"/>
          <p:nvPr/>
        </p:nvSpPr>
        <p:spPr>
          <a:xfrm>
            <a:off x="1050029" y="1669307"/>
            <a:ext cx="3095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HERKENNEN</a:t>
            </a:r>
          </a:p>
          <a:p>
            <a:pPr algn="ctr"/>
            <a:r>
              <a:rPr lang="nl-NL" sz="4000" b="1" dirty="0">
                <a:solidFill>
                  <a:schemeClr val="bg1"/>
                </a:solidFill>
              </a:rPr>
              <a:t>&amp; WETEN</a:t>
            </a:r>
            <a:endParaRPr lang="nl-NL" sz="4800" b="1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98E703-4963-21EB-8041-6A1A12BCF175}"/>
              </a:ext>
            </a:extLst>
          </p:cNvPr>
          <p:cNvSpPr txBox="1"/>
          <p:nvPr/>
        </p:nvSpPr>
        <p:spPr>
          <a:xfrm>
            <a:off x="4593329" y="1669307"/>
            <a:ext cx="3095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chemeClr val="bg1"/>
                </a:solidFill>
              </a:rPr>
              <a:t>OPLOSSING </a:t>
            </a:r>
            <a:r>
              <a:rPr lang="nl-NL" sz="2800" b="1" dirty="0">
                <a:solidFill>
                  <a:schemeClr val="bg1"/>
                </a:solidFill>
              </a:rPr>
              <a:t>ZOEKEN / VINDEN</a:t>
            </a:r>
            <a:endParaRPr lang="nl-NL" sz="3600" b="1" dirty="0">
              <a:solidFill>
                <a:schemeClr val="bg1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41A3377-EAE4-8657-E6F0-2BAF302FA51B}"/>
              </a:ext>
            </a:extLst>
          </p:cNvPr>
          <p:cNvSpPr txBox="1"/>
          <p:nvPr/>
        </p:nvSpPr>
        <p:spPr>
          <a:xfrm>
            <a:off x="1050029" y="3654829"/>
            <a:ext cx="35433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FEBC4A"/>
                </a:solidFill>
              </a:rPr>
              <a:t>Nieuwsgierigheid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FEBC4A"/>
                </a:solidFill>
              </a:rPr>
              <a:t>Inleven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FEBC4A"/>
                </a:solidFill>
              </a:rPr>
              <a:t>Analyseren</a:t>
            </a:r>
            <a:endParaRPr lang="nl-NL" sz="3200" dirty="0">
              <a:solidFill>
                <a:srgbClr val="FEBC4A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4C84E55-3B04-BB62-19CF-F587AA05AD7B}"/>
              </a:ext>
            </a:extLst>
          </p:cNvPr>
          <p:cNvSpPr txBox="1"/>
          <p:nvPr/>
        </p:nvSpPr>
        <p:spPr>
          <a:xfrm>
            <a:off x="4593329" y="3654829"/>
            <a:ext cx="35433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FEBC4A"/>
                </a:solidFill>
              </a:rPr>
              <a:t>Overweging maken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FEBC4A"/>
                </a:solidFill>
              </a:rPr>
              <a:t>Kritisch denken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FEBC4A"/>
                </a:solidFill>
              </a:rPr>
              <a:t>Oplossingsgericht</a:t>
            </a:r>
            <a:endParaRPr lang="nl-NL" sz="3200" dirty="0">
              <a:solidFill>
                <a:srgbClr val="FEBC4A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C24418B-B48E-84CD-971E-A374653EC44A}"/>
              </a:ext>
            </a:extLst>
          </p:cNvPr>
          <p:cNvSpPr txBox="1"/>
          <p:nvPr/>
        </p:nvSpPr>
        <p:spPr>
          <a:xfrm>
            <a:off x="8136629" y="3654829"/>
            <a:ext cx="448158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FEBC4A"/>
                </a:solidFill>
              </a:rPr>
              <a:t>Aanpakken &amp; doorzetten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FEBC4A"/>
                </a:solidFill>
              </a:rPr>
              <a:t>Overtuigen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FEBC4A"/>
                </a:solidFill>
              </a:rPr>
              <a:t>Durven af te wijken</a:t>
            </a:r>
            <a:endParaRPr lang="nl-NL" sz="3200" dirty="0">
              <a:solidFill>
                <a:srgbClr val="FEBC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8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29AC9-0E9E-A803-E5A0-84DF58755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Telewerk en de nieuwe relatie met uw werknemers | Proximus">
            <a:extLst>
              <a:ext uri="{FF2B5EF4-FFF2-40B4-BE49-F238E27FC236}">
                <a16:creationId xmlns:a16="http://schemas.microsoft.com/office/drawing/2014/main" id="{395C204F-43E1-8092-01B3-FA3F7C463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138" y="0"/>
            <a:ext cx="12382137" cy="77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troomdiagram: Proces 2">
            <a:extLst>
              <a:ext uri="{FF2B5EF4-FFF2-40B4-BE49-F238E27FC236}">
                <a16:creationId xmlns:a16="http://schemas.microsoft.com/office/drawing/2014/main" id="{78513C8C-6E71-A445-2D02-3010DC745237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E0A8970-3302-1E64-5BB8-CAFF85DA1F44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3EF5FA-A72D-B8A3-7BEC-D4881CD8D900}"/>
              </a:ext>
            </a:extLst>
          </p:cNvPr>
          <p:cNvSpPr txBox="1"/>
          <p:nvPr/>
        </p:nvSpPr>
        <p:spPr>
          <a:xfrm>
            <a:off x="5860280" y="5780850"/>
            <a:ext cx="5792320" cy="1074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 err="1">
                <a:solidFill>
                  <a:srgbClr val="FEBC4A"/>
                </a:solidFill>
              </a:rPr>
              <a:t>Werk</a:t>
            </a:r>
            <a:r>
              <a:rPr lang="en-US" sz="6000" dirty="0">
                <a:solidFill>
                  <a:srgbClr val="FEBC4A"/>
                </a:solidFill>
              </a:rPr>
              <a:t>- </a:t>
            </a:r>
            <a:r>
              <a:rPr lang="en-US" sz="6000" dirty="0" err="1">
                <a:solidFill>
                  <a:srgbClr val="FEBC4A"/>
                </a:solidFill>
              </a:rPr>
              <a:t>Privébalans</a:t>
            </a:r>
            <a:endParaRPr lang="en-US" sz="6000" dirty="0">
              <a:solidFill>
                <a:srgbClr val="FEBC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20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DC4BA-E882-809B-C92D-14F610DD9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1F67155-37DB-A4DC-BACE-6EED34F4D3DB}"/>
              </a:ext>
            </a:extLst>
          </p:cNvPr>
          <p:cNvSpPr txBox="1"/>
          <p:nvPr/>
        </p:nvSpPr>
        <p:spPr>
          <a:xfrm>
            <a:off x="1434158" y="1615298"/>
            <a:ext cx="9551692" cy="3627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nl-NL" sz="5400" kern="0" dirty="0">
                <a:solidFill>
                  <a:srgbClr val="FEBC4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nl-NL" sz="5400" kern="0" dirty="0">
                <a:solidFill>
                  <a:srgbClr val="ED7D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werkgelukkige</a:t>
            </a:r>
            <a:r>
              <a:rPr lang="nl-NL" sz="5400" kern="0" dirty="0">
                <a:solidFill>
                  <a:srgbClr val="FEBC4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medewerker </a:t>
            </a:r>
          </a:p>
          <a:p>
            <a:pPr lvl="2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nl-NL" sz="4800" kern="0" dirty="0">
                <a:solidFill>
                  <a:srgbClr val="FEBC4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verzuimt niet</a:t>
            </a:r>
            <a:endParaRPr lang="nl-NL" sz="4800" kern="100" dirty="0">
              <a:solidFill>
                <a:srgbClr val="FEBC4A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nl-NL" sz="4800" kern="0" dirty="0">
                <a:solidFill>
                  <a:srgbClr val="FEBC4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vertrekt niet</a:t>
            </a:r>
            <a:endParaRPr lang="nl-NL" sz="4800" kern="100" dirty="0">
              <a:solidFill>
                <a:srgbClr val="FEBC4A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nl-NL" sz="4800" kern="0" dirty="0">
                <a:solidFill>
                  <a:srgbClr val="FEBC4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is een </a:t>
            </a:r>
            <a:r>
              <a:rPr lang="nl-NL" sz="4800" kern="0" dirty="0">
                <a:solidFill>
                  <a:srgbClr val="ED7D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trotse ambassadeur</a:t>
            </a:r>
            <a:endParaRPr lang="nl-NL" sz="4800" kern="100" dirty="0">
              <a:solidFill>
                <a:srgbClr val="ED7D3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troomdiagram: Proces 2">
            <a:extLst>
              <a:ext uri="{FF2B5EF4-FFF2-40B4-BE49-F238E27FC236}">
                <a16:creationId xmlns:a16="http://schemas.microsoft.com/office/drawing/2014/main" id="{AD01F6C3-F5E1-5772-2863-B77925E518B0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7533E6C-8FD5-D6D4-CCA8-33F9DF7F5516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194685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2FF1909-3886-9949-63D7-40E5199A63F8}"/>
              </a:ext>
            </a:extLst>
          </p:cNvPr>
          <p:cNvSpPr txBox="1"/>
          <p:nvPr/>
        </p:nvSpPr>
        <p:spPr>
          <a:xfrm>
            <a:off x="1459333" y="1509243"/>
            <a:ext cx="9273333" cy="2358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solidFill>
                  <a:srgbClr val="FEBC4A"/>
                </a:solidFill>
              </a:rPr>
              <a:t>Wie is </a:t>
            </a:r>
            <a:r>
              <a:rPr lang="en-US" sz="6000" dirty="0" err="1">
                <a:solidFill>
                  <a:srgbClr val="FEBC4A"/>
                </a:solidFill>
              </a:rPr>
              <a:t>verliefd</a:t>
            </a:r>
            <a:r>
              <a:rPr lang="en-US" sz="6000" dirty="0">
                <a:solidFill>
                  <a:srgbClr val="FEBC4A"/>
                </a:solidFill>
              </a:rPr>
              <a:t>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b="1" dirty="0">
                <a:solidFill>
                  <a:srgbClr val="ED7D31"/>
                </a:solidFill>
              </a:rPr>
              <a:t>Wie is </a:t>
            </a:r>
            <a:r>
              <a:rPr lang="en-US" sz="6000" b="1" dirty="0" err="1">
                <a:solidFill>
                  <a:srgbClr val="ED7D31"/>
                </a:solidFill>
              </a:rPr>
              <a:t>verliefd</a:t>
            </a:r>
            <a:r>
              <a:rPr lang="en-US" sz="6000" b="1" dirty="0">
                <a:solidFill>
                  <a:srgbClr val="ED7D31"/>
                </a:solidFill>
              </a:rPr>
              <a:t> op </a:t>
            </a:r>
            <a:r>
              <a:rPr lang="en-US" sz="6000" b="1" dirty="0" err="1">
                <a:solidFill>
                  <a:srgbClr val="ED7D31"/>
                </a:solidFill>
              </a:rPr>
              <a:t>techniek</a:t>
            </a:r>
            <a:r>
              <a:rPr lang="en-US" sz="6000" b="1" dirty="0">
                <a:solidFill>
                  <a:srgbClr val="ED7D31"/>
                </a:solidFill>
              </a:rPr>
              <a:t>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solidFill>
                  <a:srgbClr val="FEBC4A"/>
                </a:solidFill>
              </a:rPr>
              <a:t>Wie </a:t>
            </a:r>
            <a:r>
              <a:rPr lang="en-US" sz="6000" dirty="0" err="1">
                <a:solidFill>
                  <a:srgbClr val="FEBC4A"/>
                </a:solidFill>
              </a:rPr>
              <a:t>zoent</a:t>
            </a:r>
            <a:r>
              <a:rPr lang="en-US" sz="6000" dirty="0">
                <a:solidFill>
                  <a:srgbClr val="FEBC4A"/>
                </a:solidFill>
              </a:rPr>
              <a:t> met </a:t>
            </a:r>
            <a:r>
              <a:rPr lang="en-US" sz="6000" dirty="0" err="1">
                <a:solidFill>
                  <a:srgbClr val="FEBC4A"/>
                </a:solidFill>
              </a:rPr>
              <a:t>techniek</a:t>
            </a:r>
            <a:r>
              <a:rPr lang="en-US" sz="6000" dirty="0">
                <a:solidFill>
                  <a:srgbClr val="FEBC4A"/>
                </a:solidFill>
              </a:rPr>
              <a:t>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6E4917E-3A9F-9EB3-6333-608ECC756486}"/>
              </a:ext>
            </a:extLst>
          </p:cNvPr>
          <p:cNvSpPr txBox="1"/>
          <p:nvPr/>
        </p:nvSpPr>
        <p:spPr>
          <a:xfrm>
            <a:off x="4519318" y="4428615"/>
            <a:ext cx="6094476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solidFill>
                  <a:srgbClr val="FEBC4A"/>
                </a:solidFill>
              </a:rPr>
              <a:t>zacht</a:t>
            </a:r>
            <a:r>
              <a:rPr lang="en-US" sz="2800" dirty="0">
                <a:solidFill>
                  <a:srgbClr val="FEBC4A"/>
                </a:solidFill>
              </a:rPr>
              <a:t>, open, </a:t>
            </a:r>
            <a:r>
              <a:rPr lang="en-US" sz="2800" dirty="0" err="1">
                <a:solidFill>
                  <a:srgbClr val="FEBC4A"/>
                </a:solidFill>
              </a:rPr>
              <a:t>eerlijk</a:t>
            </a:r>
            <a:r>
              <a:rPr lang="en-US" sz="2800" dirty="0">
                <a:solidFill>
                  <a:srgbClr val="FEBC4A"/>
                </a:solidFill>
              </a:rPr>
              <a:t> en </a:t>
            </a:r>
            <a:r>
              <a:rPr lang="en-US" sz="2800" dirty="0" err="1">
                <a:solidFill>
                  <a:srgbClr val="FEBC4A"/>
                </a:solidFill>
              </a:rPr>
              <a:t>nieuwsgierig</a:t>
            </a:r>
            <a:endParaRPr lang="en-US" sz="2800" dirty="0">
              <a:solidFill>
                <a:srgbClr val="FEBC4A"/>
              </a:solidFill>
            </a:endParaRPr>
          </a:p>
        </p:txBody>
      </p:sp>
      <p:pic>
        <p:nvPicPr>
          <p:cNvPr id="7" name="Graphic 6" descr="Lijn met pijl: curve in tegenwijzerzin met effen opvulling">
            <a:extLst>
              <a:ext uri="{FF2B5EF4-FFF2-40B4-BE49-F238E27FC236}">
                <a16:creationId xmlns:a16="http://schemas.microsoft.com/office/drawing/2014/main" id="{D832D7EB-53A7-74D6-6325-119A0D3AE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351624" flipH="1">
            <a:off x="3681983" y="4056333"/>
            <a:ext cx="914400" cy="914400"/>
          </a:xfrm>
          <a:prstGeom prst="rect">
            <a:avLst/>
          </a:prstGeom>
        </p:spPr>
      </p:pic>
      <p:sp>
        <p:nvSpPr>
          <p:cNvPr id="6" name="Stroomdiagram: Proces 5">
            <a:extLst>
              <a:ext uri="{FF2B5EF4-FFF2-40B4-BE49-F238E27FC236}">
                <a16:creationId xmlns:a16="http://schemas.microsoft.com/office/drawing/2014/main" id="{D5864CB3-A2B7-66A5-82B7-8B3B50216EF5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4BAA8FA-D08B-7DFB-CFA9-AFE28570B30D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pic>
        <p:nvPicPr>
          <p:cNvPr id="1026" name="Picture 2" descr="Vrouwelijke hand met leeg bordje op stok voor demonstratie of protest met  plaats voor tekst | Premium Vector">
            <a:extLst>
              <a:ext uri="{FF2B5EF4-FFF2-40B4-BE49-F238E27FC236}">
                <a16:creationId xmlns:a16="http://schemas.microsoft.com/office/drawing/2014/main" id="{03FA6AA7-C385-1B39-A09B-73EF4DF6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301" y="3704613"/>
            <a:ext cx="3002266" cy="315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11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C2ECE6-99E8-CCAE-A5AF-F675FFF4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8E6C1E-EB10-71F5-CC05-E377B1DE4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38A4EC4E-8786-CD3C-1CF0-95A1E760B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1E96F84-BA7A-1841-1AF1-DC2547029D1E}"/>
              </a:ext>
            </a:extLst>
          </p:cNvPr>
          <p:cNvSpPr txBox="1"/>
          <p:nvPr/>
        </p:nvSpPr>
        <p:spPr>
          <a:xfrm>
            <a:off x="892818" y="1370171"/>
            <a:ext cx="508558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Geen</a:t>
            </a:r>
            <a:r>
              <a:rPr lang="en-US" sz="5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techniek</a:t>
            </a:r>
            <a:r>
              <a:rPr lang="en-US" sz="5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zonder</a:t>
            </a:r>
            <a:r>
              <a:rPr lang="en-US" sz="5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liefde</a:t>
            </a:r>
            <a:r>
              <a:rPr lang="en-US" sz="5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2B93EC-1382-4D52-0AF1-3592F03A7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fbeelding 1" descr="Afbeelding met persoon, kleding, staan&#10;&#10;Automatisch gegenereerde beschrijving">
            <a:extLst>
              <a:ext uri="{FF2B5EF4-FFF2-40B4-BE49-F238E27FC236}">
                <a16:creationId xmlns:a16="http://schemas.microsoft.com/office/drawing/2014/main" id="{47E57C2C-2AD4-9A83-3B81-7C263625AE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"/>
          <a:stretch/>
        </p:blipFill>
        <p:spPr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B2A8B6A-F648-F0CD-CDB8-D9C1F9F2D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troomdiagram: Proces 5">
            <a:extLst>
              <a:ext uri="{FF2B5EF4-FFF2-40B4-BE49-F238E27FC236}">
                <a16:creationId xmlns:a16="http://schemas.microsoft.com/office/drawing/2014/main" id="{904C670C-C09D-5929-91F4-3D9AEB4CAD04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89A706E-2BCC-8095-6BC7-B41775B87A1F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79EE9AF-5725-FFEA-D5E5-99F5AE21CA0B}"/>
              </a:ext>
            </a:extLst>
          </p:cNvPr>
          <p:cNvSpPr txBox="1"/>
          <p:nvPr/>
        </p:nvSpPr>
        <p:spPr>
          <a:xfrm flipH="1">
            <a:off x="2228142" y="4129219"/>
            <a:ext cx="5085580" cy="1561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l-NL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Voorwaarden: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Betrek m</a:t>
            </a:r>
            <a:r>
              <a:rPr lang="nl-NL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ensen (vroeg)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nl-NL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aat zien hoe technologie kan werken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Deel succesvolle voorbeelden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Reserveer tijd en geld voor training</a:t>
            </a:r>
          </a:p>
        </p:txBody>
      </p:sp>
    </p:spTree>
    <p:extLst>
      <p:ext uri="{BB962C8B-B14F-4D97-AF65-F5344CB8AC3E}">
        <p14:creationId xmlns:p14="http://schemas.microsoft.com/office/powerpoint/2010/main" val="28067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F235CF9-C546-1272-A3C5-51BFE3D6DDEE}"/>
              </a:ext>
            </a:extLst>
          </p:cNvPr>
          <p:cNvSpPr txBox="1"/>
          <p:nvPr/>
        </p:nvSpPr>
        <p:spPr>
          <a:xfrm>
            <a:off x="1459333" y="621737"/>
            <a:ext cx="9273333" cy="2358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8800" dirty="0" err="1">
                <a:solidFill>
                  <a:srgbClr val="ED7D31"/>
                </a:solidFill>
              </a:rPr>
              <a:t>Een</a:t>
            </a:r>
            <a:r>
              <a:rPr lang="en-US" sz="8800" dirty="0">
                <a:solidFill>
                  <a:srgbClr val="ED7D31"/>
                </a:solidFill>
              </a:rPr>
              <a:t> </a:t>
            </a:r>
            <a:r>
              <a:rPr lang="en-US" sz="8800" dirty="0" err="1">
                <a:solidFill>
                  <a:srgbClr val="ED7D31"/>
                </a:solidFill>
              </a:rPr>
              <a:t>vraag</a:t>
            </a:r>
            <a:r>
              <a:rPr lang="en-US" sz="8800" dirty="0">
                <a:solidFill>
                  <a:srgbClr val="ED7D31"/>
                </a:solidFill>
              </a:rPr>
              <a:t> </a:t>
            </a:r>
            <a:r>
              <a:rPr lang="en-US" sz="8800" dirty="0" err="1">
                <a:solidFill>
                  <a:srgbClr val="ED7D31"/>
                </a:solidFill>
              </a:rPr>
              <a:t>aan</a:t>
            </a:r>
            <a:r>
              <a:rPr lang="en-US" sz="8800" dirty="0">
                <a:solidFill>
                  <a:srgbClr val="ED7D31"/>
                </a:solidFill>
              </a:rPr>
              <a:t> </a:t>
            </a:r>
            <a:r>
              <a:rPr lang="en-US" sz="8800" dirty="0" err="1">
                <a:solidFill>
                  <a:srgbClr val="ED7D31"/>
                </a:solidFill>
              </a:rPr>
              <a:t>jullie</a:t>
            </a:r>
            <a:endParaRPr lang="en-US" sz="8800" dirty="0">
              <a:solidFill>
                <a:srgbClr val="ED7D3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8800" dirty="0">
              <a:solidFill>
                <a:srgbClr val="ED7D3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solidFill>
                  <a:srgbClr val="FEBC4A"/>
                </a:solidFill>
              </a:rPr>
              <a:t>Hoe </a:t>
            </a:r>
            <a:r>
              <a:rPr lang="en-US" sz="5400" dirty="0" err="1">
                <a:solidFill>
                  <a:srgbClr val="FEBC4A"/>
                </a:solidFill>
              </a:rPr>
              <a:t>kan</a:t>
            </a:r>
            <a:r>
              <a:rPr lang="en-US" sz="5400" dirty="0">
                <a:solidFill>
                  <a:srgbClr val="FEBC4A"/>
                </a:solidFill>
              </a:rPr>
              <a:t> </a:t>
            </a:r>
            <a:r>
              <a:rPr lang="en-US" sz="5400" dirty="0" err="1">
                <a:solidFill>
                  <a:srgbClr val="FEBC4A"/>
                </a:solidFill>
              </a:rPr>
              <a:t>technologie</a:t>
            </a:r>
            <a:r>
              <a:rPr lang="en-US" sz="5400" dirty="0">
                <a:solidFill>
                  <a:srgbClr val="FEBC4A"/>
                </a:solidFill>
              </a:rPr>
              <a:t> </a:t>
            </a:r>
            <a:r>
              <a:rPr lang="en-US" sz="5400" dirty="0" err="1">
                <a:solidFill>
                  <a:srgbClr val="FEBC4A"/>
                </a:solidFill>
              </a:rPr>
              <a:t>ons</a:t>
            </a:r>
            <a:r>
              <a:rPr lang="en-US" sz="5400" dirty="0">
                <a:solidFill>
                  <a:srgbClr val="FEBC4A"/>
                </a:solidFill>
              </a:rPr>
              <a:t> </a:t>
            </a:r>
            <a:r>
              <a:rPr lang="en-US" sz="5400" dirty="0" err="1">
                <a:solidFill>
                  <a:srgbClr val="FEBC4A"/>
                </a:solidFill>
              </a:rPr>
              <a:t>helpen</a:t>
            </a:r>
            <a:r>
              <a:rPr lang="en-US" sz="5400" dirty="0">
                <a:solidFill>
                  <a:srgbClr val="FEBC4A"/>
                </a:solidFill>
              </a:rPr>
              <a:t> om </a:t>
            </a:r>
            <a:r>
              <a:rPr lang="en-US" sz="5400" dirty="0" err="1">
                <a:solidFill>
                  <a:srgbClr val="FEBC4A"/>
                </a:solidFill>
              </a:rPr>
              <a:t>liefde</a:t>
            </a:r>
            <a:r>
              <a:rPr lang="en-US" sz="5400" dirty="0">
                <a:solidFill>
                  <a:srgbClr val="FEBC4A"/>
                </a:solidFill>
              </a:rPr>
              <a:t> </a:t>
            </a:r>
            <a:r>
              <a:rPr lang="en-US" sz="5400" dirty="0" err="1">
                <a:solidFill>
                  <a:srgbClr val="FEBC4A"/>
                </a:solidFill>
              </a:rPr>
              <a:t>centraal</a:t>
            </a:r>
            <a:r>
              <a:rPr lang="en-US" sz="5400" dirty="0">
                <a:solidFill>
                  <a:srgbClr val="FEBC4A"/>
                </a:solidFill>
              </a:rPr>
              <a:t> </a:t>
            </a:r>
            <a:r>
              <a:rPr lang="en-US" sz="5400" dirty="0" err="1">
                <a:solidFill>
                  <a:srgbClr val="FEBC4A"/>
                </a:solidFill>
              </a:rPr>
              <a:t>te</a:t>
            </a:r>
            <a:r>
              <a:rPr lang="en-US" sz="5400" dirty="0">
                <a:solidFill>
                  <a:srgbClr val="FEBC4A"/>
                </a:solidFill>
              </a:rPr>
              <a:t> </a:t>
            </a:r>
            <a:r>
              <a:rPr lang="en-US" sz="5400" dirty="0" err="1">
                <a:solidFill>
                  <a:srgbClr val="FEBC4A"/>
                </a:solidFill>
              </a:rPr>
              <a:t>stellen</a:t>
            </a:r>
            <a:r>
              <a:rPr lang="en-US" sz="5400" dirty="0">
                <a:solidFill>
                  <a:srgbClr val="FEBC4A"/>
                </a:solidFill>
              </a:rPr>
              <a:t>?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rgbClr val="FEBC4A"/>
              </a:solidFill>
            </a:endParaRPr>
          </a:p>
        </p:txBody>
      </p:sp>
      <p:sp>
        <p:nvSpPr>
          <p:cNvPr id="3" name="Stroomdiagram: Proces 2">
            <a:extLst>
              <a:ext uri="{FF2B5EF4-FFF2-40B4-BE49-F238E27FC236}">
                <a16:creationId xmlns:a16="http://schemas.microsoft.com/office/drawing/2014/main" id="{D26B9552-18DA-EA1F-555C-6DBF790FA165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86CAB88-6F05-85B3-7D72-6CDA9C6AB1E5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16354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EDE9E-E0E2-20CF-6BDA-AAB81D7B5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342D83A-09DB-124F-DD55-806DE60CC91C}"/>
              </a:ext>
            </a:extLst>
          </p:cNvPr>
          <p:cNvSpPr txBox="1"/>
          <p:nvPr/>
        </p:nvSpPr>
        <p:spPr>
          <a:xfrm>
            <a:off x="1459333" y="1070814"/>
            <a:ext cx="9273333" cy="2358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solidFill>
                  <a:srgbClr val="ED7D31"/>
                </a:solidFill>
              </a:rPr>
              <a:t>Denk</a:t>
            </a:r>
            <a:r>
              <a:rPr lang="en-US" sz="2800" dirty="0">
                <a:solidFill>
                  <a:srgbClr val="ED7D31"/>
                </a:solidFill>
              </a:rPr>
              <a:t> </a:t>
            </a:r>
            <a:r>
              <a:rPr lang="en-US" sz="2800" dirty="0" err="1">
                <a:solidFill>
                  <a:srgbClr val="ED7D31"/>
                </a:solidFill>
              </a:rPr>
              <a:t>eerst</a:t>
            </a:r>
            <a:r>
              <a:rPr lang="en-US" sz="2800" dirty="0">
                <a:solidFill>
                  <a:srgbClr val="ED7D31"/>
                </a:solidFill>
              </a:rPr>
              <a:t> 1 </a:t>
            </a:r>
            <a:r>
              <a:rPr lang="en-US" sz="2800" dirty="0" err="1">
                <a:solidFill>
                  <a:srgbClr val="ED7D31"/>
                </a:solidFill>
              </a:rPr>
              <a:t>minuut</a:t>
            </a:r>
            <a:r>
              <a:rPr lang="en-US" sz="2800" dirty="0">
                <a:solidFill>
                  <a:srgbClr val="ED7D31"/>
                </a:solidFill>
              </a:rPr>
              <a:t> </a:t>
            </a:r>
            <a:r>
              <a:rPr lang="en-US" sz="2800" dirty="0" err="1">
                <a:solidFill>
                  <a:srgbClr val="ED7D31"/>
                </a:solidFill>
              </a:rPr>
              <a:t>zelf</a:t>
            </a:r>
            <a:r>
              <a:rPr lang="en-US" sz="2800" dirty="0">
                <a:solidFill>
                  <a:srgbClr val="ED7D31"/>
                </a:solidFill>
              </a:rPr>
              <a:t> </a:t>
            </a:r>
            <a:r>
              <a:rPr lang="en-US" sz="2800" dirty="0" err="1">
                <a:solidFill>
                  <a:srgbClr val="ED7D31"/>
                </a:solidFill>
              </a:rPr>
              <a:t>na</a:t>
            </a:r>
            <a:r>
              <a:rPr lang="en-US" sz="2800" dirty="0">
                <a:solidFill>
                  <a:srgbClr val="ED7D31"/>
                </a:solidFill>
              </a:rPr>
              <a:t> / </a:t>
            </a:r>
            <a:r>
              <a:rPr lang="en-US" sz="2800" dirty="0" err="1">
                <a:solidFill>
                  <a:srgbClr val="ED7D31"/>
                </a:solidFill>
              </a:rPr>
              <a:t>noteer</a:t>
            </a:r>
            <a:r>
              <a:rPr lang="en-US" sz="2800" dirty="0">
                <a:solidFill>
                  <a:srgbClr val="ED7D31"/>
                </a:solidFill>
              </a:rPr>
              <a:t> je idee(</a:t>
            </a:r>
            <a:r>
              <a:rPr lang="en-US" sz="2800" dirty="0" err="1">
                <a:solidFill>
                  <a:srgbClr val="ED7D31"/>
                </a:solidFill>
              </a:rPr>
              <a:t>ën</a:t>
            </a:r>
            <a:r>
              <a:rPr lang="en-US" sz="2800" dirty="0">
                <a:solidFill>
                  <a:srgbClr val="ED7D31"/>
                </a:solidFill>
              </a:rPr>
              <a:t>) over de </a:t>
            </a:r>
            <a:r>
              <a:rPr lang="en-US" sz="2800" dirty="0" err="1">
                <a:solidFill>
                  <a:srgbClr val="ED7D31"/>
                </a:solidFill>
              </a:rPr>
              <a:t>vraag</a:t>
            </a:r>
            <a:r>
              <a:rPr lang="en-US" sz="2800" dirty="0">
                <a:solidFill>
                  <a:srgbClr val="ED7D31"/>
                </a:solidFill>
              </a:rPr>
              <a:t>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rgbClr val="ED7D3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solidFill>
                  <a:srgbClr val="FEBC4A"/>
                </a:solidFill>
              </a:rPr>
              <a:t>Hoe </a:t>
            </a:r>
            <a:r>
              <a:rPr lang="en-US" sz="5400" dirty="0" err="1">
                <a:solidFill>
                  <a:srgbClr val="FEBC4A"/>
                </a:solidFill>
              </a:rPr>
              <a:t>kan</a:t>
            </a:r>
            <a:r>
              <a:rPr lang="en-US" sz="5400" dirty="0">
                <a:solidFill>
                  <a:srgbClr val="FEBC4A"/>
                </a:solidFill>
              </a:rPr>
              <a:t> </a:t>
            </a:r>
            <a:r>
              <a:rPr lang="en-US" sz="5400" dirty="0" err="1">
                <a:solidFill>
                  <a:srgbClr val="FEBC4A"/>
                </a:solidFill>
              </a:rPr>
              <a:t>technologie</a:t>
            </a:r>
            <a:r>
              <a:rPr lang="en-US" sz="5400" dirty="0">
                <a:solidFill>
                  <a:srgbClr val="FEBC4A"/>
                </a:solidFill>
              </a:rPr>
              <a:t> </a:t>
            </a:r>
            <a:r>
              <a:rPr lang="en-US" sz="5400" dirty="0" err="1">
                <a:solidFill>
                  <a:srgbClr val="FEBC4A"/>
                </a:solidFill>
              </a:rPr>
              <a:t>ons</a:t>
            </a:r>
            <a:r>
              <a:rPr lang="en-US" sz="5400" dirty="0">
                <a:solidFill>
                  <a:srgbClr val="FEBC4A"/>
                </a:solidFill>
              </a:rPr>
              <a:t> </a:t>
            </a:r>
            <a:r>
              <a:rPr lang="en-US" sz="5400" dirty="0" err="1">
                <a:solidFill>
                  <a:srgbClr val="FEBC4A"/>
                </a:solidFill>
              </a:rPr>
              <a:t>helpen</a:t>
            </a:r>
            <a:r>
              <a:rPr lang="en-US" sz="5400" dirty="0">
                <a:solidFill>
                  <a:srgbClr val="FEBC4A"/>
                </a:solidFill>
              </a:rPr>
              <a:t> om </a:t>
            </a:r>
            <a:r>
              <a:rPr lang="en-US" sz="5400" dirty="0" err="1">
                <a:solidFill>
                  <a:srgbClr val="FEBC4A"/>
                </a:solidFill>
              </a:rPr>
              <a:t>liefde</a:t>
            </a:r>
            <a:r>
              <a:rPr lang="en-US" sz="5400" dirty="0">
                <a:solidFill>
                  <a:srgbClr val="FEBC4A"/>
                </a:solidFill>
              </a:rPr>
              <a:t> </a:t>
            </a:r>
            <a:r>
              <a:rPr lang="en-US" sz="5400" dirty="0" err="1">
                <a:solidFill>
                  <a:srgbClr val="FEBC4A"/>
                </a:solidFill>
              </a:rPr>
              <a:t>centraal</a:t>
            </a:r>
            <a:r>
              <a:rPr lang="en-US" sz="5400" dirty="0">
                <a:solidFill>
                  <a:srgbClr val="FEBC4A"/>
                </a:solidFill>
              </a:rPr>
              <a:t> </a:t>
            </a:r>
            <a:r>
              <a:rPr lang="en-US" sz="5400" dirty="0" err="1">
                <a:solidFill>
                  <a:srgbClr val="FEBC4A"/>
                </a:solidFill>
              </a:rPr>
              <a:t>te</a:t>
            </a:r>
            <a:r>
              <a:rPr lang="en-US" sz="5400" dirty="0">
                <a:solidFill>
                  <a:srgbClr val="FEBC4A"/>
                </a:solidFill>
              </a:rPr>
              <a:t> </a:t>
            </a:r>
            <a:r>
              <a:rPr lang="en-US" sz="5400" dirty="0" err="1">
                <a:solidFill>
                  <a:srgbClr val="FEBC4A"/>
                </a:solidFill>
              </a:rPr>
              <a:t>stellen</a:t>
            </a:r>
            <a:r>
              <a:rPr lang="en-US" sz="5400" dirty="0">
                <a:solidFill>
                  <a:srgbClr val="FEBC4A"/>
                </a:solidFill>
              </a:rPr>
              <a:t>?</a:t>
            </a:r>
          </a:p>
        </p:txBody>
      </p:sp>
      <p:sp>
        <p:nvSpPr>
          <p:cNvPr id="5" name="Stroomdiagram: Proces 4">
            <a:extLst>
              <a:ext uri="{FF2B5EF4-FFF2-40B4-BE49-F238E27FC236}">
                <a16:creationId xmlns:a16="http://schemas.microsoft.com/office/drawing/2014/main" id="{38F48BEF-C8D0-DAC2-3AD9-C10012B7F6DC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650A506-A8B7-C020-58A1-BA148C43C49A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10" name="Invoegtoepassing 9">
                <a:extLst>
                  <a:ext uri="{FF2B5EF4-FFF2-40B4-BE49-F238E27FC236}">
                    <a16:creationId xmlns:a16="http://schemas.microsoft.com/office/drawing/2014/main" id="{B8F6CDEA-A5ED-E1D1-4650-CCBBAB0152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1558268"/>
                  </p:ext>
                </p:extLst>
              </p:nvPr>
            </p:nvGraphicFramePr>
            <p:xfrm>
              <a:off x="4785530" y="4391735"/>
              <a:ext cx="2620937" cy="1595033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0" name="Invoegtoepassing 9">
                <a:extLst>
                  <a:ext uri="{FF2B5EF4-FFF2-40B4-BE49-F238E27FC236}">
                    <a16:creationId xmlns:a16="http://schemas.microsoft.com/office/drawing/2014/main" id="{B8F6CDEA-A5ED-E1D1-4650-CCBBAB0152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5530" y="4391735"/>
                <a:ext cx="2620937" cy="15950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4624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EDE814EF-7587-93DC-EDE6-85D2F72DE364}"/>
              </a:ext>
            </a:extLst>
          </p:cNvPr>
          <p:cNvSpPr txBox="1"/>
          <p:nvPr/>
        </p:nvSpPr>
        <p:spPr>
          <a:xfrm>
            <a:off x="1459333" y="1070814"/>
            <a:ext cx="9273333" cy="2358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solidFill>
                  <a:srgbClr val="ED7D31"/>
                </a:solidFill>
              </a:rPr>
              <a:t>Deel</a:t>
            </a:r>
            <a:r>
              <a:rPr lang="en-US" sz="2800" dirty="0">
                <a:solidFill>
                  <a:srgbClr val="ED7D31"/>
                </a:solidFill>
              </a:rPr>
              <a:t> met je </a:t>
            </a:r>
            <a:r>
              <a:rPr lang="en-US" sz="2800" dirty="0" err="1">
                <a:solidFill>
                  <a:srgbClr val="ED7D31"/>
                </a:solidFill>
              </a:rPr>
              <a:t>buurmens</a:t>
            </a:r>
            <a:r>
              <a:rPr lang="en-US" sz="2800" dirty="0">
                <a:solidFill>
                  <a:srgbClr val="ED7D31"/>
                </a:solidFill>
              </a:rPr>
              <a:t> en </a:t>
            </a:r>
            <a:r>
              <a:rPr lang="en-US" sz="2800" dirty="0" err="1">
                <a:solidFill>
                  <a:srgbClr val="ED7D31"/>
                </a:solidFill>
              </a:rPr>
              <a:t>noteer</a:t>
            </a:r>
            <a:r>
              <a:rPr lang="en-US" sz="2800" dirty="0">
                <a:solidFill>
                  <a:srgbClr val="ED7D31"/>
                </a:solidFill>
              </a:rPr>
              <a:t> </a:t>
            </a:r>
            <a:r>
              <a:rPr lang="en-US" sz="2800" dirty="0" err="1">
                <a:solidFill>
                  <a:srgbClr val="ED7D31"/>
                </a:solidFill>
              </a:rPr>
              <a:t>jullie</a:t>
            </a:r>
            <a:r>
              <a:rPr lang="en-US" sz="2800" dirty="0">
                <a:solidFill>
                  <a:srgbClr val="ED7D31"/>
                </a:solidFill>
              </a:rPr>
              <a:t> </a:t>
            </a:r>
            <a:r>
              <a:rPr lang="en-US" sz="2800" dirty="0" err="1">
                <a:solidFill>
                  <a:srgbClr val="ED7D31"/>
                </a:solidFill>
              </a:rPr>
              <a:t>beste</a:t>
            </a:r>
            <a:r>
              <a:rPr lang="en-US" sz="2800" dirty="0">
                <a:solidFill>
                  <a:srgbClr val="ED7D31"/>
                </a:solidFill>
              </a:rPr>
              <a:t> idee – 4 </a:t>
            </a:r>
            <a:r>
              <a:rPr lang="en-US" sz="2800" dirty="0" err="1">
                <a:solidFill>
                  <a:srgbClr val="ED7D31"/>
                </a:solidFill>
              </a:rPr>
              <a:t>minuten</a:t>
            </a:r>
            <a:endParaRPr lang="en-US" sz="2800" dirty="0">
              <a:solidFill>
                <a:srgbClr val="ED7D3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rgbClr val="ED7D3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solidFill>
                  <a:srgbClr val="FEBC4A"/>
                </a:solidFill>
              </a:rPr>
              <a:t>Hoe </a:t>
            </a:r>
            <a:r>
              <a:rPr lang="en-US" sz="5400" dirty="0" err="1">
                <a:solidFill>
                  <a:srgbClr val="FEBC4A"/>
                </a:solidFill>
              </a:rPr>
              <a:t>kan</a:t>
            </a:r>
            <a:r>
              <a:rPr lang="en-US" sz="5400" dirty="0">
                <a:solidFill>
                  <a:srgbClr val="FEBC4A"/>
                </a:solidFill>
              </a:rPr>
              <a:t> </a:t>
            </a:r>
            <a:r>
              <a:rPr lang="en-US" sz="5400" dirty="0" err="1">
                <a:solidFill>
                  <a:srgbClr val="FEBC4A"/>
                </a:solidFill>
              </a:rPr>
              <a:t>technologie</a:t>
            </a:r>
            <a:r>
              <a:rPr lang="en-US" sz="5400" dirty="0">
                <a:solidFill>
                  <a:srgbClr val="FEBC4A"/>
                </a:solidFill>
              </a:rPr>
              <a:t> </a:t>
            </a:r>
            <a:r>
              <a:rPr lang="en-US" sz="5400" dirty="0" err="1">
                <a:solidFill>
                  <a:srgbClr val="FEBC4A"/>
                </a:solidFill>
              </a:rPr>
              <a:t>ons</a:t>
            </a:r>
            <a:r>
              <a:rPr lang="en-US" sz="5400" dirty="0">
                <a:solidFill>
                  <a:srgbClr val="FEBC4A"/>
                </a:solidFill>
              </a:rPr>
              <a:t> </a:t>
            </a:r>
            <a:r>
              <a:rPr lang="en-US" sz="5400" dirty="0" err="1">
                <a:solidFill>
                  <a:srgbClr val="FEBC4A"/>
                </a:solidFill>
              </a:rPr>
              <a:t>helpen</a:t>
            </a:r>
            <a:r>
              <a:rPr lang="en-US" sz="5400" dirty="0">
                <a:solidFill>
                  <a:srgbClr val="FEBC4A"/>
                </a:solidFill>
              </a:rPr>
              <a:t> om </a:t>
            </a:r>
            <a:r>
              <a:rPr lang="en-US" sz="5400" dirty="0" err="1">
                <a:solidFill>
                  <a:srgbClr val="FEBC4A"/>
                </a:solidFill>
              </a:rPr>
              <a:t>liefde</a:t>
            </a:r>
            <a:r>
              <a:rPr lang="en-US" sz="5400" dirty="0">
                <a:solidFill>
                  <a:srgbClr val="FEBC4A"/>
                </a:solidFill>
              </a:rPr>
              <a:t> </a:t>
            </a:r>
            <a:r>
              <a:rPr lang="en-US" sz="5400" dirty="0" err="1">
                <a:solidFill>
                  <a:srgbClr val="FEBC4A"/>
                </a:solidFill>
              </a:rPr>
              <a:t>centraal</a:t>
            </a:r>
            <a:r>
              <a:rPr lang="en-US" sz="5400" dirty="0">
                <a:solidFill>
                  <a:srgbClr val="FEBC4A"/>
                </a:solidFill>
              </a:rPr>
              <a:t> </a:t>
            </a:r>
            <a:r>
              <a:rPr lang="en-US" sz="5400" dirty="0" err="1">
                <a:solidFill>
                  <a:srgbClr val="FEBC4A"/>
                </a:solidFill>
              </a:rPr>
              <a:t>te</a:t>
            </a:r>
            <a:r>
              <a:rPr lang="en-US" sz="5400" dirty="0">
                <a:solidFill>
                  <a:srgbClr val="FEBC4A"/>
                </a:solidFill>
              </a:rPr>
              <a:t> </a:t>
            </a:r>
            <a:r>
              <a:rPr lang="en-US" sz="5400" dirty="0" err="1">
                <a:solidFill>
                  <a:srgbClr val="FEBC4A"/>
                </a:solidFill>
              </a:rPr>
              <a:t>stellen</a:t>
            </a:r>
            <a:r>
              <a:rPr lang="en-US" sz="5400" dirty="0">
                <a:solidFill>
                  <a:srgbClr val="FEBC4A"/>
                </a:solidFill>
              </a:rPr>
              <a:t>?</a:t>
            </a:r>
          </a:p>
        </p:txBody>
      </p:sp>
      <p:sp>
        <p:nvSpPr>
          <p:cNvPr id="2" name="Stroomdiagram: Proces 1">
            <a:extLst>
              <a:ext uri="{FF2B5EF4-FFF2-40B4-BE49-F238E27FC236}">
                <a16:creationId xmlns:a16="http://schemas.microsoft.com/office/drawing/2014/main" id="{069CA767-0406-60F6-CE08-B84AD4EDE3A5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4377AD4-9E08-186B-FC06-F9AF080520F7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6" name="Invoegtoepassing 5">
                <a:extLst>
                  <a:ext uri="{FF2B5EF4-FFF2-40B4-BE49-F238E27FC236}">
                    <a16:creationId xmlns:a16="http://schemas.microsoft.com/office/drawing/2014/main" id="{0C419E37-3B93-8BB6-6B38-336AE7D0D8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7734257"/>
                  </p:ext>
                </p:extLst>
              </p:nvPr>
            </p:nvGraphicFramePr>
            <p:xfrm>
              <a:off x="4785530" y="4391735"/>
              <a:ext cx="2620937" cy="1595033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6" name="Invoegtoepassing 5">
                <a:extLst>
                  <a:ext uri="{FF2B5EF4-FFF2-40B4-BE49-F238E27FC236}">
                    <a16:creationId xmlns:a16="http://schemas.microsoft.com/office/drawing/2014/main" id="{0C419E37-3B93-8BB6-6B38-336AE7D0D8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5530" y="4391735"/>
                <a:ext cx="2620937" cy="1595033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318.400+ Kus Stockfoto's, afbeeldingen en royalty-free beelden - iStock |  Lippen, Knuffel, Zoeken">
            <a:extLst>
              <a:ext uri="{FF2B5EF4-FFF2-40B4-BE49-F238E27FC236}">
                <a16:creationId xmlns:a16="http://schemas.microsoft.com/office/drawing/2014/main" id="{21E8B44C-0888-AFA8-EDCE-1FDB24075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0" y="349694"/>
            <a:ext cx="1265677" cy="126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60517BB-6B3B-B7A3-4236-086A8D0630A7}"/>
              </a:ext>
            </a:extLst>
          </p:cNvPr>
          <p:cNvSpPr txBox="1"/>
          <p:nvPr/>
        </p:nvSpPr>
        <p:spPr>
          <a:xfrm>
            <a:off x="2684801" y="81149"/>
            <a:ext cx="6094476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solidFill>
                  <a:srgbClr val="FEBC4A"/>
                </a:solidFill>
              </a:rPr>
              <a:t>zacht</a:t>
            </a:r>
            <a:r>
              <a:rPr lang="en-US" sz="2800" dirty="0">
                <a:solidFill>
                  <a:srgbClr val="FEBC4A"/>
                </a:solidFill>
              </a:rPr>
              <a:t>, open, </a:t>
            </a:r>
            <a:r>
              <a:rPr lang="en-US" sz="2800" dirty="0" err="1">
                <a:solidFill>
                  <a:srgbClr val="FEBC4A"/>
                </a:solidFill>
              </a:rPr>
              <a:t>eerlijk</a:t>
            </a:r>
            <a:r>
              <a:rPr lang="en-US" sz="2800" dirty="0">
                <a:solidFill>
                  <a:srgbClr val="FEBC4A"/>
                </a:solidFill>
              </a:rPr>
              <a:t> en </a:t>
            </a:r>
            <a:r>
              <a:rPr lang="en-US" sz="2800" dirty="0" err="1">
                <a:solidFill>
                  <a:srgbClr val="FEBC4A"/>
                </a:solidFill>
              </a:rPr>
              <a:t>nieuwsgierig</a:t>
            </a:r>
            <a:endParaRPr lang="en-US" sz="2800" dirty="0">
              <a:solidFill>
                <a:srgbClr val="FEBC4A"/>
              </a:solidFill>
            </a:endParaRPr>
          </a:p>
        </p:txBody>
      </p:sp>
      <p:pic>
        <p:nvPicPr>
          <p:cNvPr id="8" name="Graphic 7" descr="Lijn met pijl: curve in tegenwijzerzin met effen opvulling">
            <a:extLst>
              <a:ext uri="{FF2B5EF4-FFF2-40B4-BE49-F238E27FC236}">
                <a16:creationId xmlns:a16="http://schemas.microsoft.com/office/drawing/2014/main" id="{2A4FE370-8FAE-8BE6-8BB0-DEC0A50AAB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248376" flipH="1" flipV="1">
            <a:off x="1907404" y="252725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Invoegtoepassing 2">
                <a:extLst>
                  <a:ext uri="{FF2B5EF4-FFF2-40B4-BE49-F238E27FC236}">
                    <a16:creationId xmlns:a16="http://schemas.microsoft.com/office/drawing/2014/main" id="{EC182BB0-21DC-8C05-830C-E4D7E50EA4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3929670"/>
                  </p:ext>
                </p:extLst>
              </p:nvPr>
            </p:nvGraphicFramePr>
            <p:xfrm>
              <a:off x="4937930" y="4544135"/>
              <a:ext cx="2620937" cy="1595033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3" name="Invoegtoepassing 2">
                <a:extLst>
                  <a:ext uri="{FF2B5EF4-FFF2-40B4-BE49-F238E27FC236}">
                    <a16:creationId xmlns:a16="http://schemas.microsoft.com/office/drawing/2014/main" id="{EC182BB0-21DC-8C05-830C-E4D7E50EA4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37930" y="4544135"/>
                <a:ext cx="2620937" cy="15950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820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oomdiagram: Proces 1">
            <a:extLst>
              <a:ext uri="{FF2B5EF4-FFF2-40B4-BE49-F238E27FC236}">
                <a16:creationId xmlns:a16="http://schemas.microsoft.com/office/drawing/2014/main" id="{3F679DD6-3A15-CFD9-5F3B-6E030F4FCE66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50B2C00-E6DA-68FB-CEBC-40F0FB564DF4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274FEAC-CB58-7CD6-3594-5E84B23C7BC4}"/>
              </a:ext>
            </a:extLst>
          </p:cNvPr>
          <p:cNvSpPr txBox="1"/>
          <p:nvPr/>
        </p:nvSpPr>
        <p:spPr>
          <a:xfrm>
            <a:off x="2502928" y="2079063"/>
            <a:ext cx="2755129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Al </a:t>
            </a:r>
            <a:r>
              <a:rPr lang="en-US" sz="2800" dirty="0" err="1"/>
              <a:t>jullie</a:t>
            </a:r>
            <a:r>
              <a:rPr lang="en-US" sz="2800" dirty="0"/>
              <a:t> </a:t>
            </a:r>
            <a:r>
              <a:rPr lang="en-US" sz="2800" dirty="0" err="1"/>
              <a:t>ideeën</a:t>
            </a:r>
            <a:r>
              <a:rPr lang="en-US" sz="2800" dirty="0"/>
              <a:t> </a:t>
            </a:r>
            <a:r>
              <a:rPr lang="en-US" sz="2800" dirty="0" err="1"/>
              <a:t>zijn</a:t>
            </a:r>
            <a:r>
              <a:rPr lang="en-US" sz="2800" dirty="0"/>
              <a:t> </a:t>
            </a:r>
            <a:r>
              <a:rPr lang="en-US" sz="2800" dirty="0" err="1"/>
              <a:t>straks</a:t>
            </a:r>
            <a:r>
              <a:rPr lang="en-US" sz="2800" dirty="0"/>
              <a:t> </a:t>
            </a:r>
            <a:r>
              <a:rPr lang="en-US" sz="2800" dirty="0" err="1"/>
              <a:t>hier</a:t>
            </a:r>
            <a:r>
              <a:rPr lang="en-US" sz="2800" dirty="0"/>
              <a:t> </a:t>
            </a:r>
            <a:r>
              <a:rPr lang="en-US" sz="2800" dirty="0" err="1"/>
              <a:t>terug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  <a:r>
              <a:rPr lang="en-US" sz="2800" dirty="0" err="1"/>
              <a:t>lezen</a:t>
            </a:r>
            <a:endParaRPr lang="en-US" sz="28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51538AA-FED8-6573-1A3C-D51F2A14318F}"/>
              </a:ext>
            </a:extLst>
          </p:cNvPr>
          <p:cNvSpPr txBox="1"/>
          <p:nvPr/>
        </p:nvSpPr>
        <p:spPr>
          <a:xfrm>
            <a:off x="1536575" y="1167776"/>
            <a:ext cx="3994185" cy="13230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EBC4A"/>
                </a:solidFill>
                <a:latin typeface="+mj-lt"/>
                <a:ea typeface="+mj-ea"/>
                <a:cs typeface="+mj-cs"/>
              </a:rPr>
              <a:t>Hoe morgen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EBC4A"/>
                </a:solidFill>
                <a:latin typeface="+mj-lt"/>
                <a:ea typeface="+mj-ea"/>
                <a:cs typeface="+mj-cs"/>
              </a:rPr>
              <a:t>al </a:t>
            </a:r>
            <a:r>
              <a:rPr lang="en-US" sz="4800" dirty="0" err="1">
                <a:solidFill>
                  <a:srgbClr val="ED7D31"/>
                </a:solidFill>
                <a:latin typeface="+mj-lt"/>
                <a:ea typeface="+mj-ea"/>
                <a:cs typeface="+mj-cs"/>
              </a:rPr>
              <a:t>starten</a:t>
            </a:r>
            <a:r>
              <a:rPr lang="en-US" sz="4800" dirty="0">
                <a:solidFill>
                  <a:srgbClr val="FEBC4A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6" name="Afbeelding 5" descr="Afbeelding met patroon, Graphics, pixel, ontwerp&#10;&#10;Automatisch gegenereerde beschrijving">
            <a:extLst>
              <a:ext uri="{FF2B5EF4-FFF2-40B4-BE49-F238E27FC236}">
                <a16:creationId xmlns:a16="http://schemas.microsoft.com/office/drawing/2014/main" id="{BF1C00CB-DCB3-B887-F6AD-AFA0E8ED75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r="2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FA494AC-0438-6638-2F4B-EAFD27297F50}"/>
              </a:ext>
            </a:extLst>
          </p:cNvPr>
          <p:cNvSpPr txBox="1"/>
          <p:nvPr/>
        </p:nvSpPr>
        <p:spPr>
          <a:xfrm>
            <a:off x="5740864" y="5649541"/>
            <a:ext cx="58604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600" dirty="0"/>
              <a:t>https://jgm-serious-experiences.nl/verliefd-op-techniek-in-de-zorg/</a:t>
            </a:r>
          </a:p>
        </p:txBody>
      </p:sp>
    </p:spTree>
    <p:extLst>
      <p:ext uri="{BB962C8B-B14F-4D97-AF65-F5344CB8AC3E}">
        <p14:creationId xmlns:p14="http://schemas.microsoft.com/office/powerpoint/2010/main" val="990366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3D86A-061F-A472-AA83-FC743B608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, ontwerp&#10;&#10;Automatisch gegenereerde beschrijving">
            <a:extLst>
              <a:ext uri="{FF2B5EF4-FFF2-40B4-BE49-F238E27FC236}">
                <a16:creationId xmlns:a16="http://schemas.microsoft.com/office/drawing/2014/main" id="{6A736D22-F13C-82FB-D350-35496FA23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82" y="2078859"/>
            <a:ext cx="2015980" cy="3069001"/>
          </a:xfrm>
          <a:prstGeom prst="rect">
            <a:avLst/>
          </a:prstGeom>
        </p:spPr>
      </p:pic>
      <p:pic>
        <p:nvPicPr>
          <p:cNvPr id="15" name="Afbeelding 14" descr="Afbeelding met schermopname, Sportshirt, T-shirt, ontwerp&#10;&#10;Automatisch gegenereerde beschrijving">
            <a:extLst>
              <a:ext uri="{FF2B5EF4-FFF2-40B4-BE49-F238E27FC236}">
                <a16:creationId xmlns:a16="http://schemas.microsoft.com/office/drawing/2014/main" id="{722876B0-D515-8534-B9E0-6F1A8132B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893" y="2078859"/>
            <a:ext cx="2006654" cy="3069001"/>
          </a:xfrm>
          <a:prstGeom prst="rect">
            <a:avLst/>
          </a:prstGeom>
        </p:spPr>
      </p:pic>
      <p:pic>
        <p:nvPicPr>
          <p:cNvPr id="17" name="Afbeelding 16" descr="Afbeelding met schermopname, Sportshirt, T-shirt, ontwerp&#10;&#10;Automatisch gegenereerde beschrijving">
            <a:extLst>
              <a:ext uri="{FF2B5EF4-FFF2-40B4-BE49-F238E27FC236}">
                <a16:creationId xmlns:a16="http://schemas.microsoft.com/office/drawing/2014/main" id="{760AA941-008A-61DA-973D-98B967C9C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97" y="2078859"/>
            <a:ext cx="2006654" cy="3069001"/>
          </a:xfrm>
          <a:prstGeom prst="rect">
            <a:avLst/>
          </a:prstGeom>
        </p:spPr>
      </p:pic>
      <p:pic>
        <p:nvPicPr>
          <p:cNvPr id="19" name="Afbeelding 18" descr="Afbeelding met schermopname, Sportshirt, ontwerp&#10;&#10;Automatisch gegenereerde beschrijving">
            <a:extLst>
              <a:ext uri="{FF2B5EF4-FFF2-40B4-BE49-F238E27FC236}">
                <a16:creationId xmlns:a16="http://schemas.microsoft.com/office/drawing/2014/main" id="{9E4C121D-937D-0A32-8BF7-1648BA420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701" y="2078859"/>
            <a:ext cx="1988566" cy="3010278"/>
          </a:xfrm>
          <a:prstGeom prst="rect">
            <a:avLst/>
          </a:prstGeom>
        </p:spPr>
      </p:pic>
      <p:pic>
        <p:nvPicPr>
          <p:cNvPr id="21" name="Afbeelding 20" descr="Afbeelding met Sportshirt, schermopname, T-shirt, mouw&#10;&#10;Automatisch gegenereerde beschrijving">
            <a:extLst>
              <a:ext uri="{FF2B5EF4-FFF2-40B4-BE49-F238E27FC236}">
                <a16:creationId xmlns:a16="http://schemas.microsoft.com/office/drawing/2014/main" id="{BCD9B8E7-5BA1-9071-D904-C321E91AD4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37" y="2076703"/>
            <a:ext cx="1967581" cy="3012434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110F286D-6F33-D233-61FB-9D1C55CFCB4D}"/>
              </a:ext>
            </a:extLst>
          </p:cNvPr>
          <p:cNvSpPr txBox="1"/>
          <p:nvPr/>
        </p:nvSpPr>
        <p:spPr>
          <a:xfrm>
            <a:off x="2345957" y="186183"/>
            <a:ext cx="7779556" cy="13230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EBC4A"/>
                </a:solidFill>
                <a:latin typeface="+mj-lt"/>
                <a:ea typeface="+mj-ea"/>
                <a:cs typeface="+mj-cs"/>
              </a:rPr>
              <a:t>Maak het </a:t>
            </a:r>
            <a:r>
              <a:rPr lang="en-US" sz="4800" dirty="0" err="1">
                <a:solidFill>
                  <a:srgbClr val="FEBC4A"/>
                </a:solidFill>
                <a:latin typeface="+mj-lt"/>
                <a:ea typeface="+mj-ea"/>
                <a:cs typeface="+mj-cs"/>
              </a:rPr>
              <a:t>klein</a:t>
            </a:r>
            <a:r>
              <a:rPr lang="en-US" sz="4800" dirty="0">
                <a:solidFill>
                  <a:srgbClr val="FEBC4A"/>
                </a:solidFill>
                <a:latin typeface="+mj-lt"/>
                <a:ea typeface="+mj-ea"/>
                <a:cs typeface="+mj-cs"/>
              </a:rPr>
              <a:t>, en ga </a:t>
            </a:r>
            <a:r>
              <a:rPr lang="en-US" sz="4800" dirty="0" err="1">
                <a:solidFill>
                  <a:srgbClr val="FEBC4A"/>
                </a:solidFill>
                <a:latin typeface="+mj-lt"/>
                <a:ea typeface="+mj-ea"/>
                <a:cs typeface="+mj-cs"/>
              </a:rPr>
              <a:t>gewoon</a:t>
            </a:r>
            <a:endParaRPr lang="en-US" sz="4800" dirty="0">
              <a:solidFill>
                <a:srgbClr val="FEBC4A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1303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EC08E5E5-0073-1EC9-32A8-47655B9ACDB5}"/>
              </a:ext>
            </a:extLst>
          </p:cNvPr>
          <p:cNvSpPr/>
          <p:nvPr/>
        </p:nvSpPr>
        <p:spPr>
          <a:xfrm>
            <a:off x="798135" y="6198205"/>
            <a:ext cx="2237886" cy="674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3706BED-5242-CA8D-1AD5-F95C550D0966}"/>
              </a:ext>
            </a:extLst>
          </p:cNvPr>
          <p:cNvSpPr txBox="1"/>
          <p:nvPr/>
        </p:nvSpPr>
        <p:spPr>
          <a:xfrm>
            <a:off x="3184964" y="906264"/>
            <a:ext cx="5092194" cy="235818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600" dirty="0">
                <a:solidFill>
                  <a:srgbClr val="FEBC4A"/>
                </a:solidFill>
              </a:rPr>
              <a:t>VERLIEFD OP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9600" b="1" dirty="0" err="1">
                <a:solidFill>
                  <a:srgbClr val="ED7D31"/>
                </a:solidFill>
              </a:rPr>
              <a:t>techniek</a:t>
            </a:r>
            <a:endParaRPr lang="en-US" sz="9600" b="1" dirty="0">
              <a:solidFill>
                <a:srgbClr val="ED7D3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200" dirty="0">
                <a:solidFill>
                  <a:srgbClr val="FEBC4A"/>
                </a:solidFill>
              </a:rPr>
              <a:t>in de (</a:t>
            </a:r>
            <a:r>
              <a:rPr lang="en-US" sz="4200" dirty="0" err="1">
                <a:solidFill>
                  <a:srgbClr val="FEBC4A"/>
                </a:solidFill>
              </a:rPr>
              <a:t>ouderen</a:t>
            </a:r>
            <a:r>
              <a:rPr lang="en-US" sz="4200" dirty="0">
                <a:solidFill>
                  <a:srgbClr val="FEBC4A"/>
                </a:solidFill>
              </a:rPr>
              <a:t>)</a:t>
            </a:r>
            <a:r>
              <a:rPr lang="en-US" sz="4200" dirty="0" err="1">
                <a:solidFill>
                  <a:srgbClr val="FEBC4A"/>
                </a:solidFill>
              </a:rPr>
              <a:t>zorg</a:t>
            </a:r>
            <a:endParaRPr lang="en-US" sz="4200" dirty="0">
              <a:solidFill>
                <a:srgbClr val="FEBC4A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2AA3788-2624-0CB7-9976-63106176EF07}"/>
              </a:ext>
            </a:extLst>
          </p:cNvPr>
          <p:cNvSpPr txBox="1"/>
          <p:nvPr/>
        </p:nvSpPr>
        <p:spPr>
          <a:xfrm>
            <a:off x="5403323" y="36645"/>
            <a:ext cx="5092194" cy="4937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3300" dirty="0">
                <a:solidFill>
                  <a:srgbClr val="ED7D31"/>
                </a:solidFill>
              </a:rPr>
              <a:t>!</a:t>
            </a:r>
            <a:endParaRPr lang="en-US" sz="1600" dirty="0">
              <a:solidFill>
                <a:srgbClr val="FEBC4A"/>
              </a:solidFill>
            </a:endParaRPr>
          </a:p>
        </p:txBody>
      </p:sp>
      <p:sp>
        <p:nvSpPr>
          <p:cNvPr id="9" name="Stroomdiagram: Proces 8">
            <a:extLst>
              <a:ext uri="{FF2B5EF4-FFF2-40B4-BE49-F238E27FC236}">
                <a16:creationId xmlns:a16="http://schemas.microsoft.com/office/drawing/2014/main" id="{ABCABAD8-FA32-DA80-FF3F-5559FCC8BBED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Afbeelding met kleding, persoon, Menselijk gezicht, person&#10;&#10;Automatisch gegenereerde beschrijving">
            <a:extLst>
              <a:ext uri="{FF2B5EF4-FFF2-40B4-BE49-F238E27FC236}">
                <a16:creationId xmlns:a16="http://schemas.microsoft.com/office/drawing/2014/main" id="{9A65DD0C-2EE4-970A-A9E2-8531E3FC7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81" y="-988852"/>
            <a:ext cx="8492072" cy="11322761"/>
          </a:xfrm>
          <a:prstGeom prst="rect">
            <a:avLst/>
          </a:prstGeom>
        </p:spPr>
      </p:pic>
      <p:pic>
        <p:nvPicPr>
          <p:cNvPr id="4" name="Afbeelding 3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6897C27E-D1E1-429A-69CC-2883EA92F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98" y="2768600"/>
            <a:ext cx="4638789" cy="8309068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1457E5EE-67C0-5725-8AF8-60E648E2A8A9}"/>
              </a:ext>
            </a:extLst>
          </p:cNvPr>
          <p:cNvSpPr txBox="1"/>
          <p:nvPr/>
        </p:nvSpPr>
        <p:spPr>
          <a:xfrm rot="20630044">
            <a:off x="-25830" y="2621568"/>
            <a:ext cx="3447414" cy="629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rgbClr val="FEBC4A"/>
                </a:solidFill>
              </a:rPr>
              <a:t>www.JGM-se.nl</a:t>
            </a:r>
            <a:endParaRPr lang="en-US" sz="2000" dirty="0">
              <a:solidFill>
                <a:srgbClr val="FEBC4A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2F7A3C5-630E-25B8-231F-9B473D98A2DE}"/>
              </a:ext>
            </a:extLst>
          </p:cNvPr>
          <p:cNvSpPr txBox="1"/>
          <p:nvPr/>
        </p:nvSpPr>
        <p:spPr>
          <a:xfrm rot="1357230">
            <a:off x="8867950" y="1234470"/>
            <a:ext cx="3447414" cy="62952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rgbClr val="FEBC4A"/>
                </a:solidFill>
              </a:rPr>
              <a:t>www.mintjesenco.nl</a:t>
            </a:r>
            <a:endParaRPr lang="en-US" sz="2000" dirty="0">
              <a:solidFill>
                <a:srgbClr val="FEBC4A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153B87D-53A3-D5E8-C693-57E4C533D572}"/>
              </a:ext>
            </a:extLst>
          </p:cNvPr>
          <p:cNvSpPr txBox="1"/>
          <p:nvPr/>
        </p:nvSpPr>
        <p:spPr>
          <a:xfrm>
            <a:off x="4322035" y="3307700"/>
            <a:ext cx="4269804" cy="1978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EBC4A"/>
                </a:solidFill>
              </a:rPr>
              <a:t>Jeffrey Meijer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rgbClr val="FEBC4A"/>
                </a:solidFill>
              </a:rPr>
              <a:t>Jeffrey@jgm-se.nl</a:t>
            </a:r>
            <a:endParaRPr lang="en-US" sz="2000" dirty="0">
              <a:solidFill>
                <a:srgbClr val="FEBC4A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A0C3EC8-949F-A5BB-6E96-F4505B41D4A0}"/>
              </a:ext>
            </a:extLst>
          </p:cNvPr>
          <p:cNvSpPr txBox="1"/>
          <p:nvPr/>
        </p:nvSpPr>
        <p:spPr>
          <a:xfrm>
            <a:off x="4609681" y="4524702"/>
            <a:ext cx="4269804" cy="1978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solidFill>
                  <a:srgbClr val="FEBC4A"/>
                </a:solidFill>
              </a:rPr>
              <a:t>Annemieke</a:t>
            </a:r>
            <a:r>
              <a:rPr lang="en-US" sz="2800" dirty="0">
                <a:solidFill>
                  <a:srgbClr val="FEBC4A"/>
                </a:solidFill>
              </a:rPr>
              <a:t> </a:t>
            </a:r>
            <a:r>
              <a:rPr lang="en-US" sz="2800" dirty="0" err="1">
                <a:solidFill>
                  <a:srgbClr val="FEBC4A"/>
                </a:solidFill>
              </a:rPr>
              <a:t>Mintjes</a:t>
            </a:r>
            <a:endParaRPr lang="en-US" sz="2800" dirty="0">
              <a:solidFill>
                <a:srgbClr val="FEBC4A"/>
              </a:solidFill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rgbClr val="FEBC4A"/>
                </a:solidFill>
              </a:rPr>
              <a:t>annemieke@mintjesenco.nl</a:t>
            </a:r>
            <a:endParaRPr lang="en-US" sz="2000" dirty="0">
              <a:solidFill>
                <a:srgbClr val="FEBC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3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 descr="Afbeelding met kleding, person, Menselijk gezicht, staan&#10;&#10;Automatisch gegenereerde beschrijving">
            <a:extLst>
              <a:ext uri="{FF2B5EF4-FFF2-40B4-BE49-F238E27FC236}">
                <a16:creationId xmlns:a16="http://schemas.microsoft.com/office/drawing/2014/main" id="{38D50C7A-F207-08BE-47DB-968CE8357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251" y="-951358"/>
            <a:ext cx="10612361" cy="10612361"/>
          </a:xfrm>
          <a:prstGeom prst="rect">
            <a:avLst/>
          </a:prstGeom>
        </p:spPr>
      </p:pic>
      <p:pic>
        <p:nvPicPr>
          <p:cNvPr id="7" name="Afbeelding 6" descr="Afbeelding met persoon, staan, kleding, Menselijk gezicht&#10;&#10;Automatisch gegenereerde beschrijving">
            <a:extLst>
              <a:ext uri="{FF2B5EF4-FFF2-40B4-BE49-F238E27FC236}">
                <a16:creationId xmlns:a16="http://schemas.microsoft.com/office/drawing/2014/main" id="{5530F0B7-CF8F-C0FA-EF81-060DEF9CD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263" y="40605"/>
            <a:ext cx="6471327" cy="862843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A2A2518-0943-C423-A1F0-E0E195EB1CA5}"/>
              </a:ext>
            </a:extLst>
          </p:cNvPr>
          <p:cNvSpPr txBox="1"/>
          <p:nvPr/>
        </p:nvSpPr>
        <p:spPr>
          <a:xfrm>
            <a:off x="3532836" y="2961024"/>
            <a:ext cx="5092194" cy="2358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solidFill>
                  <a:srgbClr val="FEBC4A"/>
                </a:solidFill>
              </a:rPr>
              <a:t>Jeffrey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solidFill>
                  <a:srgbClr val="FEBC4A"/>
                </a:solidFill>
              </a:rPr>
              <a:t>Meijer</a:t>
            </a:r>
            <a:endParaRPr lang="en-US" sz="4000" dirty="0">
              <a:solidFill>
                <a:srgbClr val="FEBC4A"/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615BEFC-87BE-DAC1-63DF-CDE1247CD745}"/>
              </a:ext>
            </a:extLst>
          </p:cNvPr>
          <p:cNvSpPr txBox="1"/>
          <p:nvPr/>
        </p:nvSpPr>
        <p:spPr>
          <a:xfrm>
            <a:off x="1698878" y="745724"/>
            <a:ext cx="4486013" cy="1742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EBC4A"/>
                </a:solidFill>
              </a:rPr>
              <a:t>(</a:t>
            </a:r>
            <a:r>
              <a:rPr lang="en-US" sz="3200" dirty="0" err="1">
                <a:solidFill>
                  <a:srgbClr val="FEBC4A"/>
                </a:solidFill>
              </a:rPr>
              <a:t>Gedrag</a:t>
            </a:r>
            <a:r>
              <a:rPr lang="en-US" sz="3200" dirty="0">
                <a:solidFill>
                  <a:srgbClr val="FEBC4A"/>
                </a:solidFill>
              </a:rPr>
              <a:t>) </a:t>
            </a:r>
            <a:r>
              <a:rPr lang="en-US" sz="3200" dirty="0" err="1">
                <a:solidFill>
                  <a:srgbClr val="FEBC4A"/>
                </a:solidFill>
              </a:rPr>
              <a:t>veranderen</a:t>
            </a:r>
            <a:endParaRPr lang="en-US" sz="3200" dirty="0">
              <a:solidFill>
                <a:srgbClr val="FEBC4A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EBC4A"/>
                </a:solidFill>
              </a:rPr>
              <a:t>Persoonsgerichte</a:t>
            </a:r>
            <a:r>
              <a:rPr lang="en-US" sz="3200" dirty="0">
                <a:solidFill>
                  <a:srgbClr val="FEBC4A"/>
                </a:solidFill>
              </a:rPr>
              <a:t> Zorg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EBC4A"/>
                </a:solidFill>
              </a:rPr>
              <a:t>Serious Gaming</a:t>
            </a:r>
            <a:endParaRPr lang="en-US" dirty="0">
              <a:solidFill>
                <a:srgbClr val="FEBC4A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6E1A010-7DEF-1CBD-3D27-96A7952E2FE1}"/>
              </a:ext>
            </a:extLst>
          </p:cNvPr>
          <p:cNvSpPr txBox="1"/>
          <p:nvPr/>
        </p:nvSpPr>
        <p:spPr>
          <a:xfrm>
            <a:off x="5915144" y="1727018"/>
            <a:ext cx="4822783" cy="15492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ED7D31"/>
                </a:solidFill>
              </a:rPr>
              <a:t>Liefde</a:t>
            </a:r>
            <a:r>
              <a:rPr lang="en-US" sz="3200" dirty="0">
                <a:solidFill>
                  <a:srgbClr val="ED7D31"/>
                </a:solidFill>
              </a:rPr>
              <a:t> &amp; </a:t>
            </a:r>
            <a:r>
              <a:rPr lang="en-US" sz="3200" dirty="0" err="1">
                <a:solidFill>
                  <a:srgbClr val="ED7D31"/>
                </a:solidFill>
              </a:rPr>
              <a:t>Werkgeluk</a:t>
            </a:r>
            <a:endParaRPr lang="en-US" sz="3200" dirty="0">
              <a:solidFill>
                <a:srgbClr val="ED7D3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D7D31"/>
                </a:solidFill>
              </a:rPr>
              <a:t>Slimmer &amp; </a:t>
            </a:r>
            <a:r>
              <a:rPr lang="en-US" sz="3200" dirty="0" err="1">
                <a:solidFill>
                  <a:srgbClr val="ED7D31"/>
                </a:solidFill>
              </a:rPr>
              <a:t>Leuker</a:t>
            </a:r>
            <a:r>
              <a:rPr lang="en-US" sz="3200" dirty="0">
                <a:solidFill>
                  <a:srgbClr val="ED7D31"/>
                </a:solidFill>
              </a:rPr>
              <a:t> </a:t>
            </a:r>
            <a:r>
              <a:rPr lang="en-US" sz="3200" dirty="0" err="1">
                <a:solidFill>
                  <a:srgbClr val="ED7D31"/>
                </a:solidFill>
              </a:rPr>
              <a:t>werken</a:t>
            </a:r>
            <a:endParaRPr lang="en-US" sz="3200" dirty="0">
              <a:solidFill>
                <a:srgbClr val="ED7D3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ED7D31"/>
                </a:solidFill>
              </a:rPr>
              <a:t>Communicatie</a:t>
            </a:r>
            <a:endParaRPr lang="en-US" sz="3200" dirty="0">
              <a:solidFill>
                <a:srgbClr val="ED7D3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ED7D31"/>
              </a:solidFill>
            </a:endParaRPr>
          </a:p>
        </p:txBody>
      </p:sp>
      <p:sp>
        <p:nvSpPr>
          <p:cNvPr id="4" name="Stroomdiagram: Proces 3">
            <a:extLst>
              <a:ext uri="{FF2B5EF4-FFF2-40B4-BE49-F238E27FC236}">
                <a16:creationId xmlns:a16="http://schemas.microsoft.com/office/drawing/2014/main" id="{07F0F51A-0123-8675-C97D-57C79EDF4AB8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36.png</a:t>
            </a:r>
          </a:p>
          <a:p>
            <a:pPr algn="ctr"/>
            <a:r>
              <a:rPr lang="nl-NL" dirty="0"/>
              <a:t>1.png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1842965-B7A0-2297-93F4-8AF478BFF28F}"/>
              </a:ext>
            </a:extLst>
          </p:cNvPr>
          <p:cNvSpPr txBox="1"/>
          <p:nvPr/>
        </p:nvSpPr>
        <p:spPr>
          <a:xfrm>
            <a:off x="5249265" y="4459209"/>
            <a:ext cx="4194365" cy="2358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6000" dirty="0" err="1">
                <a:solidFill>
                  <a:srgbClr val="ED7D31"/>
                </a:solidFill>
              </a:rPr>
              <a:t>Annemieke</a:t>
            </a:r>
            <a:r>
              <a:rPr lang="en-US" sz="6000" dirty="0">
                <a:solidFill>
                  <a:srgbClr val="ED7D31"/>
                </a:solidFill>
              </a:rPr>
              <a:t> 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6000" dirty="0" err="1">
                <a:solidFill>
                  <a:srgbClr val="ED7D31"/>
                </a:solidFill>
              </a:rPr>
              <a:t>Mintjes</a:t>
            </a:r>
            <a:endParaRPr lang="en-US" sz="4000" dirty="0">
              <a:solidFill>
                <a:srgbClr val="ED7D31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B192B1F-F65F-AE13-633E-305F7F4B622D}"/>
              </a:ext>
            </a:extLst>
          </p:cNvPr>
          <p:cNvSpPr/>
          <p:nvPr/>
        </p:nvSpPr>
        <p:spPr>
          <a:xfrm>
            <a:off x="10058400" y="6194425"/>
            <a:ext cx="1468582" cy="250710"/>
          </a:xfrm>
          <a:prstGeom prst="rect">
            <a:avLst/>
          </a:prstGeom>
          <a:solidFill>
            <a:srgbClr val="5B9F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EA50AA3-926B-DDCD-1BCD-775FB81EF2A8}"/>
              </a:ext>
            </a:extLst>
          </p:cNvPr>
          <p:cNvSpPr/>
          <p:nvPr/>
        </p:nvSpPr>
        <p:spPr>
          <a:xfrm>
            <a:off x="9324109" y="6442342"/>
            <a:ext cx="3214866" cy="856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BE8B23A-A232-700A-E75E-9E1EF272263B}"/>
              </a:ext>
            </a:extLst>
          </p:cNvPr>
          <p:cNvSpPr/>
          <p:nvPr/>
        </p:nvSpPr>
        <p:spPr>
          <a:xfrm>
            <a:off x="546487" y="6442426"/>
            <a:ext cx="3214866" cy="856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55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23532-040B-8B21-FFDB-7FB2AF49C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Wolk silhouet">
            <a:extLst>
              <a:ext uri="{FF2B5EF4-FFF2-40B4-BE49-F238E27FC236}">
                <a16:creationId xmlns:a16="http://schemas.microsoft.com/office/drawing/2014/main" id="{C2DDD739-39E6-D638-7670-E7FC8CD09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723" y="-327982"/>
            <a:ext cx="4025885" cy="402588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AE79D50-A82D-90BA-A4E6-4CD608122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886" y="645886"/>
            <a:ext cx="5566228" cy="5566228"/>
          </a:xfrm>
          <a:prstGeom prst="rect">
            <a:avLst/>
          </a:prstGeom>
        </p:spPr>
      </p:pic>
      <p:sp>
        <p:nvSpPr>
          <p:cNvPr id="5" name="Stroomdiagram: Proces 4">
            <a:extLst>
              <a:ext uri="{FF2B5EF4-FFF2-40B4-BE49-F238E27FC236}">
                <a16:creationId xmlns:a16="http://schemas.microsoft.com/office/drawing/2014/main" id="{99736E95-87C9-C120-D72E-1A92BB1316F3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4DD95FF-8AEF-97FC-4ADB-D40ACE536089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8DDAB3B-90D4-77E1-465E-1B78F54E40E9}"/>
              </a:ext>
            </a:extLst>
          </p:cNvPr>
          <p:cNvSpPr txBox="1"/>
          <p:nvPr/>
        </p:nvSpPr>
        <p:spPr>
          <a:xfrm>
            <a:off x="9817404" y="93476"/>
            <a:ext cx="2837321" cy="1074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solidFill>
                  <a:srgbClr val="FEBC4A"/>
                </a:solidFill>
              </a:rPr>
              <a:t>2022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86A6C08-88D5-1DFC-4C8C-E45389668F9A}"/>
              </a:ext>
            </a:extLst>
          </p:cNvPr>
          <p:cNvSpPr txBox="1"/>
          <p:nvPr/>
        </p:nvSpPr>
        <p:spPr>
          <a:xfrm>
            <a:off x="7495412" y="5779154"/>
            <a:ext cx="3740652" cy="1074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solidFill>
                  <a:srgbClr val="FEBC4A"/>
                </a:solidFill>
              </a:rPr>
              <a:t>Gijs </a:t>
            </a:r>
            <a:r>
              <a:rPr lang="en-US" sz="6000" dirty="0" err="1">
                <a:solidFill>
                  <a:srgbClr val="FEBC4A"/>
                </a:solidFill>
              </a:rPr>
              <a:t>PeTers</a:t>
            </a:r>
            <a:endParaRPr lang="en-US" sz="6000" dirty="0">
              <a:solidFill>
                <a:srgbClr val="FEBC4A"/>
              </a:solidFill>
            </a:endParaRPr>
          </a:p>
        </p:txBody>
      </p:sp>
      <p:pic>
        <p:nvPicPr>
          <p:cNvPr id="7170" name="Picture 2" descr="道標 交差点 方向 - Pixabayの無料ベクター素材 - Pixabay">
            <a:extLst>
              <a:ext uri="{FF2B5EF4-FFF2-40B4-BE49-F238E27FC236}">
                <a16:creationId xmlns:a16="http://schemas.microsoft.com/office/drawing/2014/main" id="{3414C5F8-4BA3-3DC0-74D3-C9C419EBA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680" y="2539759"/>
            <a:ext cx="3302617" cy="431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AC2C34A4-2571-8CD6-47B1-2E75C9D60D31}"/>
              </a:ext>
            </a:extLst>
          </p:cNvPr>
          <p:cNvSpPr txBox="1"/>
          <p:nvPr/>
        </p:nvSpPr>
        <p:spPr>
          <a:xfrm rot="710973">
            <a:off x="2836987" y="3013813"/>
            <a:ext cx="136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ED7D31"/>
                </a:solidFill>
              </a:rPr>
              <a:t>Change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D9FB3B2-95D3-EEBD-8D6A-81B8AE5BE872}"/>
              </a:ext>
            </a:extLst>
          </p:cNvPr>
          <p:cNvSpPr txBox="1"/>
          <p:nvPr/>
        </p:nvSpPr>
        <p:spPr>
          <a:xfrm>
            <a:off x="2922039" y="3487867"/>
            <a:ext cx="1934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ED7D31"/>
                </a:solidFill>
              </a:rPr>
              <a:t>Verandering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01892F2-966A-C9CB-A3C1-696291CCBC8E}"/>
              </a:ext>
            </a:extLst>
          </p:cNvPr>
          <p:cNvSpPr txBox="1"/>
          <p:nvPr/>
        </p:nvSpPr>
        <p:spPr>
          <a:xfrm>
            <a:off x="3111520" y="4448675"/>
            <a:ext cx="136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ED7D31"/>
                </a:solidFill>
              </a:rPr>
              <a:t>Change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25F6D27-DFA0-565E-8EBD-0DFDB72111C4}"/>
              </a:ext>
            </a:extLst>
          </p:cNvPr>
          <p:cNvSpPr txBox="1"/>
          <p:nvPr/>
        </p:nvSpPr>
        <p:spPr>
          <a:xfrm rot="638142">
            <a:off x="2417368" y="3961921"/>
            <a:ext cx="1890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ED7D31"/>
                </a:solidFill>
              </a:rPr>
              <a:t>Verandering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AE64678E-5B81-8A3B-4BDE-05E8A95A76B5}"/>
              </a:ext>
            </a:extLst>
          </p:cNvPr>
          <p:cNvSpPr/>
          <p:nvPr/>
        </p:nvSpPr>
        <p:spPr>
          <a:xfrm>
            <a:off x="3913118" y="4440737"/>
            <a:ext cx="373027" cy="133350"/>
          </a:xfrm>
          <a:prstGeom prst="rect">
            <a:avLst/>
          </a:prstGeom>
          <a:solidFill>
            <a:srgbClr val="CFC2B0"/>
          </a:solidFill>
          <a:ln>
            <a:solidFill>
              <a:srgbClr val="CFC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62054AE-97EE-2646-DD25-B23A1156213D}"/>
              </a:ext>
            </a:extLst>
          </p:cNvPr>
          <p:cNvSpPr txBox="1"/>
          <p:nvPr/>
        </p:nvSpPr>
        <p:spPr>
          <a:xfrm>
            <a:off x="1297309" y="1086368"/>
            <a:ext cx="27280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 b="0" i="0" dirty="0">
                <a:solidFill>
                  <a:srgbClr val="FEBC4A"/>
                </a:solidFill>
                <a:effectLst/>
                <a:latin typeface="Work Sans" pitchFamily="2" charset="0"/>
              </a:rPr>
              <a:t>van </a:t>
            </a:r>
            <a:r>
              <a:rPr lang="nl-NL" sz="2400" b="0" i="0" dirty="0">
                <a:solidFill>
                  <a:srgbClr val="ED7D31"/>
                </a:solidFill>
                <a:effectLst/>
                <a:latin typeface="Work Sans" pitchFamily="2" charset="0"/>
              </a:rPr>
              <a:t>zorg</a:t>
            </a:r>
            <a:r>
              <a:rPr lang="nl-NL" sz="2400" b="0" i="0" dirty="0">
                <a:solidFill>
                  <a:srgbClr val="FEBC4A"/>
                </a:solidFill>
                <a:effectLst/>
                <a:latin typeface="Work Sans" pitchFamily="2" charset="0"/>
              </a:rPr>
              <a:t> </a:t>
            </a:r>
          </a:p>
          <a:p>
            <a:pPr algn="ctr"/>
            <a:r>
              <a:rPr lang="nl-NL" sz="2400" b="0" i="0" dirty="0">
                <a:solidFill>
                  <a:srgbClr val="FEBC4A"/>
                </a:solidFill>
                <a:effectLst/>
                <a:latin typeface="Work Sans" pitchFamily="2" charset="0"/>
              </a:rPr>
              <a:t>naar </a:t>
            </a:r>
          </a:p>
          <a:p>
            <a:pPr algn="ctr"/>
            <a:r>
              <a:rPr lang="nl-NL" sz="2400" b="0" i="0" dirty="0">
                <a:solidFill>
                  <a:srgbClr val="FEBC4A"/>
                </a:solidFill>
                <a:effectLst/>
                <a:latin typeface="Work Sans" pitchFamily="2" charset="0"/>
              </a:rPr>
              <a:t>(positieve) </a:t>
            </a:r>
            <a:r>
              <a:rPr lang="nl-NL" sz="2400" b="0" i="0" dirty="0">
                <a:solidFill>
                  <a:srgbClr val="ED7D31"/>
                </a:solidFill>
                <a:effectLst/>
                <a:latin typeface="Work Sans" pitchFamily="2" charset="0"/>
              </a:rPr>
              <a:t>gezondheid</a:t>
            </a:r>
            <a:endParaRPr lang="nl-NL" sz="2400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1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3A35C-CC1F-3738-683A-06B82EA4C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kleding, Menselijk gezicht, overdekt&#10;&#10;Automatisch gegenereerde beschrijving">
            <a:extLst>
              <a:ext uri="{FF2B5EF4-FFF2-40B4-BE49-F238E27FC236}">
                <a16:creationId xmlns:a16="http://schemas.microsoft.com/office/drawing/2014/main" id="{BDCBBC03-2203-EE5B-D404-05CFEEF2B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8512" cy="8759388"/>
          </a:xfrm>
          <a:prstGeom prst="rect">
            <a:avLst/>
          </a:prstGeom>
        </p:spPr>
      </p:pic>
      <p:sp>
        <p:nvSpPr>
          <p:cNvPr id="5" name="Stroomdiagram: Proces 4">
            <a:extLst>
              <a:ext uri="{FF2B5EF4-FFF2-40B4-BE49-F238E27FC236}">
                <a16:creationId xmlns:a16="http://schemas.microsoft.com/office/drawing/2014/main" id="{433E03E8-271A-AAC1-79FD-E36BF73F3799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BF42C87-619F-8EF6-F7E5-2935C9DF3472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pic>
        <p:nvPicPr>
          <p:cNvPr id="10" name="Afbeelding 9" descr="Afbeelding met persoon, Menselijk gezicht, kleding, overdekt&#10;&#10;Automatisch gegenereerde beschrijving">
            <a:extLst>
              <a:ext uri="{FF2B5EF4-FFF2-40B4-BE49-F238E27FC236}">
                <a16:creationId xmlns:a16="http://schemas.microsoft.com/office/drawing/2014/main" id="{2FF21074-D7F1-D2EB-2F7C-FC2E61EB2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1364" y="-1079887"/>
            <a:ext cx="5809239" cy="418957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6ECF675-C331-FE3E-477F-31587A0EA826}"/>
              </a:ext>
            </a:extLst>
          </p:cNvPr>
          <p:cNvSpPr txBox="1"/>
          <p:nvPr/>
        </p:nvSpPr>
        <p:spPr>
          <a:xfrm>
            <a:off x="9817404" y="93476"/>
            <a:ext cx="2837321" cy="1074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solidFill>
                  <a:srgbClr val="FEBC4A"/>
                </a:solidFill>
              </a:rPr>
              <a:t>1991</a:t>
            </a:r>
          </a:p>
        </p:txBody>
      </p:sp>
    </p:spTree>
    <p:extLst>
      <p:ext uri="{BB962C8B-B14F-4D97-AF65-F5344CB8AC3E}">
        <p14:creationId xmlns:p14="http://schemas.microsoft.com/office/powerpoint/2010/main" val="3961002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E90F0-B4C1-324B-763B-E62811C60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leding, persoon, Menselijk gezicht, buitenshuis&#10;&#10;Automatisch gegenereerde beschrijving">
            <a:extLst>
              <a:ext uri="{FF2B5EF4-FFF2-40B4-BE49-F238E27FC236}">
                <a16:creationId xmlns:a16="http://schemas.microsoft.com/office/drawing/2014/main" id="{5D50CC6C-D422-75B7-BF1F-DCD04D679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614172"/>
          </a:xfrm>
          <a:prstGeom prst="rect">
            <a:avLst/>
          </a:prstGeom>
        </p:spPr>
      </p:pic>
      <p:sp>
        <p:nvSpPr>
          <p:cNvPr id="5" name="Stroomdiagram: Proces 4">
            <a:extLst>
              <a:ext uri="{FF2B5EF4-FFF2-40B4-BE49-F238E27FC236}">
                <a16:creationId xmlns:a16="http://schemas.microsoft.com/office/drawing/2014/main" id="{F697C37E-9299-AAED-B579-645248C5747D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91CA966-A604-F413-5C47-D6ACA817B846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396BF72-A631-5EC6-3DC4-6C6404A473D9}"/>
              </a:ext>
            </a:extLst>
          </p:cNvPr>
          <p:cNvSpPr txBox="1"/>
          <p:nvPr/>
        </p:nvSpPr>
        <p:spPr>
          <a:xfrm>
            <a:off x="9817404" y="93476"/>
            <a:ext cx="2837321" cy="1074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solidFill>
                  <a:srgbClr val="FEBC4A"/>
                </a:solidFill>
              </a:rPr>
              <a:t>1991</a:t>
            </a:r>
          </a:p>
        </p:txBody>
      </p:sp>
    </p:spTree>
    <p:extLst>
      <p:ext uri="{BB962C8B-B14F-4D97-AF65-F5344CB8AC3E}">
        <p14:creationId xmlns:p14="http://schemas.microsoft.com/office/powerpoint/2010/main" val="2183049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B9C2D-CB61-2602-BF53-1200DA690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en fotobeschrijving beschikbaar.">
            <a:extLst>
              <a:ext uri="{FF2B5EF4-FFF2-40B4-BE49-F238E27FC236}">
                <a16:creationId xmlns:a16="http://schemas.microsoft.com/office/drawing/2014/main" id="{E3F7DDED-903C-96F5-D5EB-A0B7BC1B7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800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roomdiagram: Proces 4">
            <a:extLst>
              <a:ext uri="{FF2B5EF4-FFF2-40B4-BE49-F238E27FC236}">
                <a16:creationId xmlns:a16="http://schemas.microsoft.com/office/drawing/2014/main" id="{240A38F5-17CC-2BF4-A96F-53C527723A7B}"/>
              </a:ext>
            </a:extLst>
          </p:cNvPr>
          <p:cNvSpPr/>
          <p:nvPr/>
        </p:nvSpPr>
        <p:spPr>
          <a:xfrm>
            <a:off x="539400" y="304800"/>
            <a:ext cx="11113200" cy="60132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3235501-E188-D17D-FD18-3524902D44A8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D7080CF-FE6C-801D-002A-D7A15A5F6E7E}"/>
              </a:ext>
            </a:extLst>
          </p:cNvPr>
          <p:cNvSpPr txBox="1"/>
          <p:nvPr/>
        </p:nvSpPr>
        <p:spPr>
          <a:xfrm>
            <a:off x="9817404" y="93476"/>
            <a:ext cx="2837321" cy="1074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solidFill>
                  <a:srgbClr val="FEBC4A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403232754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E530B-4C95-460E-10E6-A8B64BEA3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ree Vectors | whiteboard frame">
            <a:extLst>
              <a:ext uri="{FF2B5EF4-FFF2-40B4-BE49-F238E27FC236}">
                <a16:creationId xmlns:a16="http://schemas.microsoft.com/office/drawing/2014/main" id="{67360A01-208C-BCC1-CB97-1C63651AC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460501"/>
            <a:ext cx="4240679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overdekt, muur, tafel, tekst&#10;&#10;Automatisch gegenereerde beschrijving">
            <a:extLst>
              <a:ext uri="{FF2B5EF4-FFF2-40B4-BE49-F238E27FC236}">
                <a16:creationId xmlns:a16="http://schemas.microsoft.com/office/drawing/2014/main" id="{7EA57192-3386-F95E-EC24-6B0DA59D6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99" y="-2253201"/>
            <a:ext cx="8523301" cy="11364401"/>
          </a:xfrm>
          <a:prstGeom prst="rect">
            <a:avLst/>
          </a:prstGeom>
        </p:spPr>
      </p:pic>
      <p:sp>
        <p:nvSpPr>
          <p:cNvPr id="5" name="Stroomdiagram: Proces 4">
            <a:extLst>
              <a:ext uri="{FF2B5EF4-FFF2-40B4-BE49-F238E27FC236}">
                <a16:creationId xmlns:a16="http://schemas.microsoft.com/office/drawing/2014/main" id="{F1B9A97B-B661-CBAF-ED63-9FEFD76A3453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flowChartProcess">
            <a:avLst/>
          </a:prstGeom>
          <a:noFill/>
          <a:ln w="254000">
            <a:solidFill>
              <a:srgbClr val="5B9F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0B35868-D571-DA01-5554-662AF5F9F369}"/>
              </a:ext>
            </a:extLst>
          </p:cNvPr>
          <p:cNvSpPr txBox="1"/>
          <p:nvPr/>
        </p:nvSpPr>
        <p:spPr>
          <a:xfrm>
            <a:off x="-426213" y="1167776"/>
            <a:ext cx="3720742" cy="64479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1300" dirty="0">
                <a:solidFill>
                  <a:srgbClr val="CFE0E7"/>
                </a:solidFill>
              </a:rPr>
              <a:t>&gt;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807F6F8-3F29-5FD6-22B8-00D436604AE7}"/>
              </a:ext>
            </a:extLst>
          </p:cNvPr>
          <p:cNvSpPr txBox="1"/>
          <p:nvPr/>
        </p:nvSpPr>
        <p:spPr>
          <a:xfrm>
            <a:off x="602339" y="1508000"/>
            <a:ext cx="6444774" cy="26543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600" dirty="0">
                <a:solidFill>
                  <a:srgbClr val="FEBC4A"/>
                </a:solidFill>
              </a:rPr>
              <a:t>42%</a:t>
            </a:r>
          </a:p>
        </p:txBody>
      </p:sp>
    </p:spTree>
    <p:extLst>
      <p:ext uri="{BB962C8B-B14F-4D97-AF65-F5344CB8AC3E}">
        <p14:creationId xmlns:p14="http://schemas.microsoft.com/office/powerpoint/2010/main" val="420521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gemeen AWIZ">
  <a:themeElements>
    <a:clrScheme name="Aangepast 1">
      <a:dk1>
        <a:srgbClr val="28356E"/>
      </a:dk1>
      <a:lt1>
        <a:srgbClr val="FFFFFF"/>
      </a:lt1>
      <a:dk2>
        <a:srgbClr val="A6D0D1"/>
      </a:dk2>
      <a:lt2>
        <a:srgbClr val="F1F0F7"/>
      </a:lt2>
      <a:accent1>
        <a:srgbClr val="28356E"/>
      </a:accent1>
      <a:accent2>
        <a:srgbClr val="28356E"/>
      </a:accent2>
      <a:accent3>
        <a:srgbClr val="A6D0D1"/>
      </a:accent3>
      <a:accent4>
        <a:srgbClr val="E30609"/>
      </a:accent4>
      <a:accent5>
        <a:srgbClr val="7F7F7F"/>
      </a:accent5>
      <a:accent6>
        <a:srgbClr val="2D2B36"/>
      </a:accent6>
      <a:hlink>
        <a:srgbClr val="E30609"/>
      </a:hlink>
      <a:folHlink>
        <a:srgbClr val="28356E"/>
      </a:folHlink>
    </a:clrScheme>
    <a:fontScheme name="Anders Werken in de Zorg">
      <a:majorFont>
        <a:latin typeface="Arial Narrow"/>
        <a:ea typeface=""/>
        <a:cs typeface=""/>
      </a:majorFont>
      <a:minorFont>
        <a:latin typeface="Arial Narriw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webextensions/webextension1.xml><?xml version="1.0" encoding="utf-8"?>
<we:webextension xmlns:we="http://schemas.microsoft.com/office/webextensions/webextension/2010/11" id="{EE226CBB-2FAD-3040-8386-21738F1F8213}">
  <we:reference id="wa104380667" version="3.0.0.1" store="en-001" storeType="OMEX"/>
  <we:alternateReferences>
    <we:reference id="WA104380667" version="3.0.0.1" store="" storeType="OMEX"/>
  </we:alternateReferences>
  <we:properties>
    <we:property name="__addinly_settings" value="&quot;{\&quot;type\&quot;:\&quot;digital\&quot;,\&quot;minutes\&quot;:1,\&quot;seconds\&quot;:0,\&quot;playSoundOnFinish\&quot;:\&quot;none\&quot;,\&quot;autoStart\&quot;:true,\&quot;showControls\&quot;:true,\&quot;font\&quot;:\&quot;Arial\&quot;,\&quot;backgroundColor\&quot;:\&quot;#FFFFFF\&quot;,\&quot;fontColor\&quot;:\&quot;#000000\&quot;,\&quot;startText\&quot;:\&quot;Click to start\&quot;,\&quot;endText\&quot;:\&quot;Time's up!\&quot;,\&quot;restartText\&quot;:\&quot;Restart\&quot;,\&quot;lastMinuteCountDown\&quot;:\&quot;\&quot;,\&quot;analog\&quot;:{\&quot;majorTickColor\&quot;:\&quot;#000000\&quot;,\&quot;minorTickColor\&quot;:\&quot;#999999\&quot;,\&quot;needleColor\&quot;:\&quot;#B40000\&quot;,\&quot;needleBaseColor\&quot;:\&quot;#000000\&quot;,\&quot;highlightColor\&quot;:\&quot;#D24726\&quot;},\&quot;fancyDigital\&quot;:{\&quot;containerFontColor\&quot;:\&quot;#FFFFFF\&quot;,\&quot;containerColor\&quot;:\&quot;#000000\&quot;}}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93155326-61A9-6F4E-9FBE-A5753DFDEB2F}">
  <we:reference id="wa104380667" version="3.0.0.1" store="en-001" storeType="OMEX"/>
  <we:alternateReferences>
    <we:reference id="WA104380667" version="3.0.0.1" store="" storeType="OMEX"/>
  </we:alternateReferences>
  <we:properties>
    <we:property name="__addinly_settings" value="&quot;{\&quot;type\&quot;:\&quot;digital\&quot;,\&quot;minutes\&quot;:4,\&quot;seconds\&quot;:0,\&quot;playSoundOnFinish\&quot;:\&quot;none\&quot;,\&quot;autoStart\&quot;:true,\&quot;showControls\&quot;:true,\&quot;font\&quot;:\&quot;Arial\&quot;,\&quot;backgroundColor\&quot;:\&quot;#FFFFFF\&quot;,\&quot;fontColor\&quot;:\&quot;#000000\&quot;,\&quot;startText\&quot;:\&quot;Click to start\&quot;,\&quot;endText\&quot;:\&quot;Time's up!\&quot;,\&quot;restartText\&quot;:\&quot;Restart\&quot;,\&quot;lastMinuteCountDown\&quot;:\&quot;\&quot;,\&quot;analog\&quot;:{\&quot;majorTickColor\&quot;:\&quot;#000000\&quot;,\&quot;minorTickColor\&quot;:\&quot;#999999\&quot;,\&quot;needleColor\&quot;:\&quot;#B40000\&quot;,\&quot;needleBaseColor\&quot;:\&quot;#000000\&quot;,\&quot;highlightColor\&quot;:\&quot;#D24726\&quot;},\&quot;fancyDigital\&quot;:{\&quot;containerFontColor\&quot;:\&quot;#FFFFFF\&quot;,\&quot;containerColor\&quot;:\&quot;#000000\&quot;}}&quot;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3684CF01-FAD7-6349-A933-7DA96F0FDD70}">
  <we:reference id="wa104380667" version="3.0.0.1" store="en-001" storeType="OMEX"/>
  <we:alternateReferences>
    <we:reference id="WA104380667" version="3.0.0.1" store="" storeType="OMEX"/>
  </we:alternateReferences>
  <we:properties>
    <we:property name="__addinly_settings" value="&quot;{\&quot;type\&quot;:\&quot;digital\&quot;,\&quot;minutes\&quot;:4,\&quot;seconds\&quot;:0,\&quot;playSoundOnFinish\&quot;:\&quot;none\&quot;,\&quot;autoStart\&quot;:true,\&quot;showControls\&quot;:true,\&quot;font\&quot;:\&quot;Arial\&quot;,\&quot;backgroundColor\&quot;:\&quot;#FFFFFF\&quot;,\&quot;fontColor\&quot;:\&quot;#000000\&quot;,\&quot;startText\&quot;:\&quot;Click to start\&quot;,\&quot;endText\&quot;:\&quot;Time's up!\&quot;,\&quot;restartText\&quot;:\&quot;Restart\&quot;,\&quot;lastMinuteCountDown\&quot;:\&quot;\&quot;,\&quot;analog\&quot;:{\&quot;majorTickColor\&quot;:\&quot;#000000\&quot;,\&quot;minorTickColor\&quot;:\&quot;#999999\&quot;,\&quot;needleColor\&quot;:\&quot;#B40000\&quot;,\&quot;needleBaseColor\&quot;:\&quot;#000000\&quot;,\&quot;highlightColor\&quot;:\&quot;#D24726\&quot;},\&quot;fancyDigital\&quot;:{\&quot;containerFontColor\&quot;:\&quot;#FFFFFF\&quot;,\&quot;containerColor\&quot;:\&quot;#000000\&quot;}}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503</Words>
  <Application>Microsoft Macintosh PowerPoint</Application>
  <PresentationFormat>Breedbeeld</PresentationFormat>
  <Paragraphs>172</Paragraphs>
  <Slides>36</Slides>
  <Notes>35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36</vt:i4>
      </vt:variant>
    </vt:vector>
  </HeadingPairs>
  <TitlesOfParts>
    <vt:vector size="48" baseType="lpstr">
      <vt:lpstr>Aptos</vt:lpstr>
      <vt:lpstr>Arial</vt:lpstr>
      <vt:lpstr>Arial Narriw</vt:lpstr>
      <vt:lpstr>Arial Narrow</vt:lpstr>
      <vt:lpstr>Calibri</vt:lpstr>
      <vt:lpstr>Calibri Light</vt:lpstr>
      <vt:lpstr>Symbol</vt:lpstr>
      <vt:lpstr>Times New Roman</vt:lpstr>
      <vt:lpstr>Wingdings</vt:lpstr>
      <vt:lpstr>Work Sans</vt:lpstr>
      <vt:lpstr>Kantoorthema</vt:lpstr>
      <vt:lpstr>Algemeen AWIZ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JGM serious eXperiences</dc:creator>
  <cp:lastModifiedBy>carlo kater</cp:lastModifiedBy>
  <cp:revision>35</cp:revision>
  <dcterms:created xsi:type="dcterms:W3CDTF">2024-01-22T09:44:43Z</dcterms:created>
  <dcterms:modified xsi:type="dcterms:W3CDTF">2024-02-29T14:36:52Z</dcterms:modified>
</cp:coreProperties>
</file>